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B35CC-44E1-4E4A-83F6-3D18F260D5A4}" v="25" dt="2021-03-09T22:20:31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ba Amezcua" userId="7c8040e4-9776-4d4e-8a76-fd8ae0d1117e" providerId="ADAL" clId="{EF4B35CC-44E1-4E4A-83F6-3D18F260D5A4}"/>
    <pc:docChg chg="undo custSel mod addSld delSld modSld sldOrd modMainMaster">
      <pc:chgData name="Neyba Amezcua" userId="7c8040e4-9776-4d4e-8a76-fd8ae0d1117e" providerId="ADAL" clId="{EF4B35CC-44E1-4E4A-83F6-3D18F260D5A4}" dt="2021-03-09T22:23:45.102" v="296" actId="47"/>
      <pc:docMkLst>
        <pc:docMk/>
      </pc:docMkLst>
      <pc:sldChg chg="addSp modSp mod">
        <pc:chgData name="Neyba Amezcua" userId="7c8040e4-9776-4d4e-8a76-fd8ae0d1117e" providerId="ADAL" clId="{EF4B35CC-44E1-4E4A-83F6-3D18F260D5A4}" dt="2021-03-08T19:12:37.212" v="44"/>
        <pc:sldMkLst>
          <pc:docMk/>
          <pc:sldMk cId="4187932219" sldId="256"/>
        </pc:sldMkLst>
        <pc:spChg chg="add mod">
          <ac:chgData name="Neyba Amezcua" userId="7c8040e4-9776-4d4e-8a76-fd8ae0d1117e" providerId="ADAL" clId="{EF4B35CC-44E1-4E4A-83F6-3D18F260D5A4}" dt="2021-03-08T19:12:37.212" v="44"/>
          <ac:spMkLst>
            <pc:docMk/>
            <pc:sldMk cId="4187932219" sldId="256"/>
            <ac:spMk id="2" creationId="{2C18042C-370B-456D-A4EC-08694A81732C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187932219" sldId="256"/>
            <ac:spMk id="12" creationId="{7ADAB6F7-7377-4E0E-91C3-DBE8A5E0491A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187932219" sldId="256"/>
            <ac:spMk id="14" creationId="{24127020-BD55-4F8E-AD42-F3A5E5828AE3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187932219" sldId="256"/>
            <ac:spMk id="15" creationId="{AC0981BE-5462-4559-8FDF-4DAB9DE67275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187932219" sldId="256"/>
            <ac:spMk id="18" creationId="{AD683C79-41B0-4971-B326-2D3CAE1BC346}"/>
          </ac:spMkLst>
        </pc:spChg>
        <pc:picChg chg="mod">
          <ac:chgData name="Neyba Amezcua" userId="7c8040e4-9776-4d4e-8a76-fd8ae0d1117e" providerId="ADAL" clId="{EF4B35CC-44E1-4E4A-83F6-3D18F260D5A4}" dt="2021-03-08T19:12:37.212" v="44"/>
          <ac:picMkLst>
            <pc:docMk/>
            <pc:sldMk cId="4187932219" sldId="256"/>
            <ac:picMk id="10" creationId="{29AD3498-88B2-4683-A799-ACDA4A490994}"/>
          </ac:picMkLst>
        </pc:picChg>
        <pc:picChg chg="mod">
          <ac:chgData name="Neyba Amezcua" userId="7c8040e4-9776-4d4e-8a76-fd8ae0d1117e" providerId="ADAL" clId="{EF4B35CC-44E1-4E4A-83F6-3D18F260D5A4}" dt="2021-03-08T19:12:37.212" v="44"/>
          <ac:picMkLst>
            <pc:docMk/>
            <pc:sldMk cId="4187932219" sldId="256"/>
            <ac:picMk id="1026" creationId="{D779BDE6-3E36-4050-9C3C-4DC5DDF7505B}"/>
          </ac:picMkLst>
        </pc:picChg>
      </pc:sldChg>
      <pc:sldChg chg="addSp modSp new mod">
        <pc:chgData name="Neyba Amezcua" userId="7c8040e4-9776-4d4e-8a76-fd8ae0d1117e" providerId="ADAL" clId="{EF4B35CC-44E1-4E4A-83F6-3D18F260D5A4}" dt="2021-03-08T21:41:06.472" v="247" actId="1440"/>
        <pc:sldMkLst>
          <pc:docMk/>
          <pc:sldMk cId="489406418" sldId="257"/>
        </pc:sldMkLst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89406418" sldId="257"/>
            <ac:spMk id="2" creationId="{A75CD1E2-7116-4DA7-9FE8-E2588A70AA9D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k cId="489406418" sldId="257"/>
            <ac:spMk id="3" creationId="{4969D2D8-6647-4C5B-80A2-3ED5899C69C5}"/>
          </ac:spMkLst>
        </pc:spChg>
        <pc:spChg chg="add mod">
          <ac:chgData name="Neyba Amezcua" userId="7c8040e4-9776-4d4e-8a76-fd8ae0d1117e" providerId="ADAL" clId="{EF4B35CC-44E1-4E4A-83F6-3D18F260D5A4}" dt="2021-03-08T21:07:42.738" v="87" actId="164"/>
          <ac:spMkLst>
            <pc:docMk/>
            <pc:sldMk cId="489406418" sldId="257"/>
            <ac:spMk id="5" creationId="{F3209051-215D-43EC-90D9-057256E2C48A}"/>
          </ac:spMkLst>
        </pc:spChg>
        <pc:grpChg chg="add mod">
          <ac:chgData name="Neyba Amezcua" userId="7c8040e4-9776-4d4e-8a76-fd8ae0d1117e" providerId="ADAL" clId="{EF4B35CC-44E1-4E4A-83F6-3D18F260D5A4}" dt="2021-03-08T21:07:42.738" v="87" actId="164"/>
          <ac:grpSpMkLst>
            <pc:docMk/>
            <pc:sldMk cId="489406418" sldId="257"/>
            <ac:grpSpMk id="6" creationId="{80F482F6-A7FB-40F1-974E-D1936F7A5877}"/>
          </ac:grpSpMkLst>
        </pc:grpChg>
        <pc:picChg chg="add mod">
          <ac:chgData name="Neyba Amezcua" userId="7c8040e4-9776-4d4e-8a76-fd8ae0d1117e" providerId="ADAL" clId="{EF4B35CC-44E1-4E4A-83F6-3D18F260D5A4}" dt="2021-03-08T21:41:06.472" v="247" actId="1440"/>
          <ac:picMkLst>
            <pc:docMk/>
            <pc:sldMk cId="489406418" sldId="257"/>
            <ac:picMk id="4" creationId="{FB4143F4-CDC4-4C0B-9E38-B228230216C7}"/>
          </ac:picMkLst>
        </pc:picChg>
      </pc:sldChg>
      <pc:sldChg chg="addSp delSp modSp new mod ord">
        <pc:chgData name="Neyba Amezcua" userId="7c8040e4-9776-4d4e-8a76-fd8ae0d1117e" providerId="ADAL" clId="{EF4B35CC-44E1-4E4A-83F6-3D18F260D5A4}" dt="2021-03-09T22:14:16.686" v="282"/>
        <pc:sldMkLst>
          <pc:docMk/>
          <pc:sldMk cId="859282667" sldId="258"/>
        </pc:sldMkLst>
        <pc:spChg chg="del mod">
          <ac:chgData name="Neyba Amezcua" userId="7c8040e4-9776-4d4e-8a76-fd8ae0d1117e" providerId="ADAL" clId="{EF4B35CC-44E1-4E4A-83F6-3D18F260D5A4}" dt="2021-03-08T21:07:48.854" v="88" actId="478"/>
          <ac:spMkLst>
            <pc:docMk/>
            <pc:sldMk cId="859282667" sldId="258"/>
            <ac:spMk id="2" creationId="{98508B7F-2F21-48A0-AD5B-D7E6F517B4DF}"/>
          </ac:spMkLst>
        </pc:spChg>
        <pc:spChg chg="del mod">
          <ac:chgData name="Neyba Amezcua" userId="7c8040e4-9776-4d4e-8a76-fd8ae0d1117e" providerId="ADAL" clId="{EF4B35CC-44E1-4E4A-83F6-3D18F260D5A4}" dt="2021-03-08T21:09:40.696" v="145" actId="478"/>
          <ac:spMkLst>
            <pc:docMk/>
            <pc:sldMk cId="859282667" sldId="258"/>
            <ac:spMk id="3" creationId="{B3D044BF-C48D-4F4D-9ECE-C11504DBD45C}"/>
          </ac:spMkLst>
        </pc:spChg>
        <pc:spChg chg="add mod">
          <ac:chgData name="Neyba Amezcua" userId="7c8040e4-9776-4d4e-8a76-fd8ae0d1117e" providerId="ADAL" clId="{EF4B35CC-44E1-4E4A-83F6-3D18F260D5A4}" dt="2021-03-08T21:41:23.397" v="249" actId="164"/>
          <ac:spMkLst>
            <pc:docMk/>
            <pc:sldMk cId="859282667" sldId="258"/>
            <ac:spMk id="5" creationId="{279EC702-34CD-4F46-BDBB-103C64BC421A}"/>
          </ac:spMkLst>
        </pc:spChg>
        <pc:spChg chg="add mod">
          <ac:chgData name="Neyba Amezcua" userId="7c8040e4-9776-4d4e-8a76-fd8ae0d1117e" providerId="ADAL" clId="{EF4B35CC-44E1-4E4A-83F6-3D18F260D5A4}" dt="2021-03-08T21:41:23.397" v="249" actId="164"/>
          <ac:spMkLst>
            <pc:docMk/>
            <pc:sldMk cId="859282667" sldId="258"/>
            <ac:spMk id="6" creationId="{76AE7567-472C-4488-9781-71417A0A8CA6}"/>
          </ac:spMkLst>
        </pc:spChg>
        <pc:spChg chg="add mod">
          <ac:chgData name="Neyba Amezcua" userId="7c8040e4-9776-4d4e-8a76-fd8ae0d1117e" providerId="ADAL" clId="{EF4B35CC-44E1-4E4A-83F6-3D18F260D5A4}" dt="2021-03-08T21:41:23.397" v="249" actId="164"/>
          <ac:spMkLst>
            <pc:docMk/>
            <pc:sldMk cId="859282667" sldId="258"/>
            <ac:spMk id="10" creationId="{85F62957-86FB-4838-8B53-D433315C144E}"/>
          </ac:spMkLst>
        </pc:spChg>
        <pc:grpChg chg="add mod">
          <ac:chgData name="Neyba Amezcua" userId="7c8040e4-9776-4d4e-8a76-fd8ae0d1117e" providerId="ADAL" clId="{EF4B35CC-44E1-4E4A-83F6-3D18F260D5A4}" dt="2021-03-08T21:41:23.397" v="249" actId="164"/>
          <ac:grpSpMkLst>
            <pc:docMk/>
            <pc:sldMk cId="859282667" sldId="258"/>
            <ac:grpSpMk id="11" creationId="{A552BAFE-4E10-40E5-A734-10187220951F}"/>
          </ac:grpSpMkLst>
        </pc:grpChg>
        <pc:picChg chg="add mod">
          <ac:chgData name="Neyba Amezcua" userId="7c8040e4-9776-4d4e-8a76-fd8ae0d1117e" providerId="ADAL" clId="{EF4B35CC-44E1-4E4A-83F6-3D18F260D5A4}" dt="2021-03-08T21:41:23.397" v="249" actId="164"/>
          <ac:picMkLst>
            <pc:docMk/>
            <pc:sldMk cId="859282667" sldId="258"/>
            <ac:picMk id="4" creationId="{4F736E04-E87F-4D27-BBDF-CCA4A27C5FF7}"/>
          </ac:picMkLst>
        </pc:picChg>
        <pc:cxnChg chg="add mod">
          <ac:chgData name="Neyba Amezcua" userId="7c8040e4-9776-4d4e-8a76-fd8ae0d1117e" providerId="ADAL" clId="{EF4B35CC-44E1-4E4A-83F6-3D18F260D5A4}" dt="2021-03-08T21:41:23.397" v="249" actId="164"/>
          <ac:cxnSpMkLst>
            <pc:docMk/>
            <pc:sldMk cId="859282667" sldId="258"/>
            <ac:cxnSpMk id="8" creationId="{4B427BD3-C10C-4EA9-8BD9-DBB20BBB524C}"/>
          </ac:cxnSpMkLst>
        </pc:cxnChg>
      </pc:sldChg>
      <pc:sldChg chg="addSp delSp modSp new mod">
        <pc:chgData name="Neyba Amezcua" userId="7c8040e4-9776-4d4e-8a76-fd8ae0d1117e" providerId="ADAL" clId="{EF4B35CC-44E1-4E4A-83F6-3D18F260D5A4}" dt="2021-03-08T21:41:50.560" v="253" actId="164"/>
        <pc:sldMkLst>
          <pc:docMk/>
          <pc:sldMk cId="993107995" sldId="259"/>
        </pc:sldMkLst>
        <pc:spChg chg="del">
          <ac:chgData name="Neyba Amezcua" userId="7c8040e4-9776-4d4e-8a76-fd8ae0d1117e" providerId="ADAL" clId="{EF4B35CC-44E1-4E4A-83F6-3D18F260D5A4}" dt="2021-03-08T21:41:40.144" v="251" actId="478"/>
          <ac:spMkLst>
            <pc:docMk/>
            <pc:sldMk cId="993107995" sldId="259"/>
            <ac:spMk id="2" creationId="{86843832-8BE0-4653-8958-A9AF7D2C4646}"/>
          </ac:spMkLst>
        </pc:spChg>
        <pc:spChg chg="del">
          <ac:chgData name="Neyba Amezcua" userId="7c8040e4-9776-4d4e-8a76-fd8ae0d1117e" providerId="ADAL" clId="{EF4B35CC-44E1-4E4A-83F6-3D18F260D5A4}" dt="2021-03-08T21:41:43.875" v="252" actId="478"/>
          <ac:spMkLst>
            <pc:docMk/>
            <pc:sldMk cId="993107995" sldId="259"/>
            <ac:spMk id="3" creationId="{95ADA0A1-9EC7-4267-B557-04228E012E30}"/>
          </ac:spMkLst>
        </pc:spChg>
        <pc:spChg chg="add mod">
          <ac:chgData name="Neyba Amezcua" userId="7c8040e4-9776-4d4e-8a76-fd8ae0d1117e" providerId="ADAL" clId="{EF4B35CC-44E1-4E4A-83F6-3D18F260D5A4}" dt="2021-03-08T21:41:50.560" v="253" actId="164"/>
          <ac:spMkLst>
            <pc:docMk/>
            <pc:sldMk cId="993107995" sldId="259"/>
            <ac:spMk id="13" creationId="{EA3FBE94-E9DE-40C1-9E23-034D47EC4248}"/>
          </ac:spMkLst>
        </pc:spChg>
        <pc:grpChg chg="add mod">
          <ac:chgData name="Neyba Amezcua" userId="7c8040e4-9776-4d4e-8a76-fd8ae0d1117e" providerId="ADAL" clId="{EF4B35CC-44E1-4E4A-83F6-3D18F260D5A4}" dt="2021-03-08T21:41:50.560" v="253" actId="164"/>
          <ac:grpSpMkLst>
            <pc:docMk/>
            <pc:sldMk cId="993107995" sldId="259"/>
            <ac:grpSpMk id="14" creationId="{0F64290F-5D8F-4134-B054-626CF80AFCFB}"/>
          </ac:grpSpMkLst>
        </pc:grpChg>
        <pc:picChg chg="add mod">
          <ac:chgData name="Neyba Amezcua" userId="7c8040e4-9776-4d4e-8a76-fd8ae0d1117e" providerId="ADAL" clId="{EF4B35CC-44E1-4E4A-83F6-3D18F260D5A4}" dt="2021-03-08T21:41:50.560" v="253" actId="164"/>
          <ac:picMkLst>
            <pc:docMk/>
            <pc:sldMk cId="993107995" sldId="259"/>
            <ac:picMk id="4" creationId="{7FC97957-626B-4E79-ABD8-274387C9FD0A}"/>
          </ac:picMkLst>
        </pc:picChg>
        <pc:cxnChg chg="add del mod">
          <ac:chgData name="Neyba Amezcua" userId="7c8040e4-9776-4d4e-8a76-fd8ae0d1117e" providerId="ADAL" clId="{EF4B35CC-44E1-4E4A-83F6-3D18F260D5A4}" dt="2021-03-08T21:13:23.650" v="172" actId="478"/>
          <ac:cxnSpMkLst>
            <pc:docMk/>
            <pc:sldMk cId="993107995" sldId="259"/>
            <ac:cxnSpMk id="6" creationId="{81AE8256-4EEA-4A4A-B547-B97D108A0575}"/>
          </ac:cxnSpMkLst>
        </pc:cxnChg>
        <pc:cxnChg chg="add mod">
          <ac:chgData name="Neyba Amezcua" userId="7c8040e4-9776-4d4e-8a76-fd8ae0d1117e" providerId="ADAL" clId="{EF4B35CC-44E1-4E4A-83F6-3D18F260D5A4}" dt="2021-03-08T21:41:50.560" v="253" actId="164"/>
          <ac:cxnSpMkLst>
            <pc:docMk/>
            <pc:sldMk cId="993107995" sldId="259"/>
            <ac:cxnSpMk id="8" creationId="{7F1D24E6-BDC2-4C8A-82E2-1B7A057451BF}"/>
          </ac:cxnSpMkLst>
        </pc:cxnChg>
        <pc:cxnChg chg="add mod">
          <ac:chgData name="Neyba Amezcua" userId="7c8040e4-9776-4d4e-8a76-fd8ae0d1117e" providerId="ADAL" clId="{EF4B35CC-44E1-4E4A-83F6-3D18F260D5A4}" dt="2021-03-08T21:41:50.560" v="253" actId="164"/>
          <ac:cxnSpMkLst>
            <pc:docMk/>
            <pc:sldMk cId="993107995" sldId="259"/>
            <ac:cxnSpMk id="10" creationId="{292410B9-21E6-4295-8BD5-F333269F547C}"/>
          </ac:cxnSpMkLst>
        </pc:cxnChg>
      </pc:sldChg>
      <pc:sldChg chg="addSp modSp new mod ord">
        <pc:chgData name="Neyba Amezcua" userId="7c8040e4-9776-4d4e-8a76-fd8ae0d1117e" providerId="ADAL" clId="{EF4B35CC-44E1-4E4A-83F6-3D18F260D5A4}" dt="2021-03-09T22:16:48.013" v="284"/>
        <pc:sldMkLst>
          <pc:docMk/>
          <pc:sldMk cId="270144991" sldId="260"/>
        </pc:sldMkLst>
        <pc:spChg chg="add mod">
          <ac:chgData name="Neyba Amezcua" userId="7c8040e4-9776-4d4e-8a76-fd8ae0d1117e" providerId="ADAL" clId="{EF4B35CC-44E1-4E4A-83F6-3D18F260D5A4}" dt="2021-03-08T21:48:04.483" v="274" actId="14100"/>
          <ac:spMkLst>
            <pc:docMk/>
            <pc:sldMk cId="270144991" sldId="260"/>
            <ac:spMk id="8" creationId="{8AC023BD-0238-4857-8A99-934E00C30EF8}"/>
          </ac:spMkLst>
        </pc:spChg>
        <pc:picChg chg="add mod">
          <ac:chgData name="Neyba Amezcua" userId="7c8040e4-9776-4d4e-8a76-fd8ae0d1117e" providerId="ADAL" clId="{EF4B35CC-44E1-4E4A-83F6-3D18F260D5A4}" dt="2021-03-08T21:42:30.590" v="256" actId="1440"/>
          <ac:picMkLst>
            <pc:docMk/>
            <pc:sldMk cId="270144991" sldId="260"/>
            <ac:picMk id="4" creationId="{6BAC99C0-7A98-44B3-A2CE-7F995BBBD37C}"/>
          </ac:picMkLst>
        </pc:picChg>
        <pc:cxnChg chg="add mod">
          <ac:chgData name="Neyba Amezcua" userId="7c8040e4-9776-4d4e-8a76-fd8ae0d1117e" providerId="ADAL" clId="{EF4B35CC-44E1-4E4A-83F6-3D18F260D5A4}" dt="2021-03-08T21:44:14.310" v="272" actId="14100"/>
          <ac:cxnSpMkLst>
            <pc:docMk/>
            <pc:sldMk cId="270144991" sldId="260"/>
            <ac:cxnSpMk id="6" creationId="{E6382409-AE06-4447-9257-5CA1A0F5CB58}"/>
          </ac:cxnSpMkLst>
        </pc:cxnChg>
      </pc:sldChg>
      <pc:sldChg chg="addSp delSp modSp new del mod">
        <pc:chgData name="Neyba Amezcua" userId="7c8040e4-9776-4d4e-8a76-fd8ae0d1117e" providerId="ADAL" clId="{EF4B35CC-44E1-4E4A-83F6-3D18F260D5A4}" dt="2021-03-09T22:23:45.102" v="296" actId="47"/>
        <pc:sldMkLst>
          <pc:docMk/>
          <pc:sldMk cId="667858448" sldId="261"/>
        </pc:sldMkLst>
        <pc:spChg chg="del">
          <ac:chgData name="Neyba Amezcua" userId="7c8040e4-9776-4d4e-8a76-fd8ae0d1117e" providerId="ADAL" clId="{EF4B35CC-44E1-4E4A-83F6-3D18F260D5A4}" dt="2021-03-09T20:48:53.349" v="280" actId="478"/>
          <ac:spMkLst>
            <pc:docMk/>
            <pc:sldMk cId="667858448" sldId="261"/>
            <ac:spMk id="2" creationId="{B781B962-E01B-49B1-BD1E-1A40FECA07EC}"/>
          </ac:spMkLst>
        </pc:spChg>
        <pc:picChg chg="add mod">
          <ac:chgData name="Neyba Amezcua" userId="7c8040e4-9776-4d4e-8a76-fd8ae0d1117e" providerId="ADAL" clId="{EF4B35CC-44E1-4E4A-83F6-3D18F260D5A4}" dt="2021-03-09T20:48:50.799" v="279" actId="1440"/>
          <ac:picMkLst>
            <pc:docMk/>
            <pc:sldMk cId="667858448" sldId="261"/>
            <ac:picMk id="1026" creationId="{6F41D781-DB14-4532-92C6-4893B95E4AAC}"/>
          </ac:picMkLst>
        </pc:picChg>
      </pc:sldChg>
      <pc:sldChg chg="addSp delSp modSp new del mod setBg setClrOvrMap">
        <pc:chgData name="Neyba Amezcua" userId="7c8040e4-9776-4d4e-8a76-fd8ae0d1117e" providerId="ADAL" clId="{EF4B35CC-44E1-4E4A-83F6-3D18F260D5A4}" dt="2021-03-09T22:23:42.903" v="295" actId="47"/>
        <pc:sldMkLst>
          <pc:docMk/>
          <pc:sldMk cId="4063985366" sldId="262"/>
        </pc:sldMkLst>
        <pc:spChg chg="del mod">
          <ac:chgData name="Neyba Amezcua" userId="7c8040e4-9776-4d4e-8a76-fd8ae0d1117e" providerId="ADAL" clId="{EF4B35CC-44E1-4E4A-83F6-3D18F260D5A4}" dt="2021-03-09T22:21:33.084" v="293" actId="478"/>
          <ac:spMkLst>
            <pc:docMk/>
            <pc:sldMk cId="4063985366" sldId="262"/>
            <ac:spMk id="2" creationId="{7F36E35F-947C-48D3-9553-97295BF6BF61}"/>
          </ac:spMkLst>
        </pc:spChg>
        <pc:spChg chg="del mod">
          <ac:chgData name="Neyba Amezcua" userId="7c8040e4-9776-4d4e-8a76-fd8ae0d1117e" providerId="ADAL" clId="{EF4B35CC-44E1-4E4A-83F6-3D18F260D5A4}" dt="2021-03-09T22:21:29.566" v="292" actId="478"/>
          <ac:spMkLst>
            <pc:docMk/>
            <pc:sldMk cId="4063985366" sldId="262"/>
            <ac:spMk id="3" creationId="{10D381E2-A1BF-4F17-84B7-98BDC9A9D516}"/>
          </ac:spMkLst>
        </pc:spChg>
        <pc:spChg chg="add del">
          <ac:chgData name="Neyba Amezcua" userId="7c8040e4-9776-4d4e-8a76-fd8ae0d1117e" providerId="ADAL" clId="{EF4B35CC-44E1-4E4A-83F6-3D18F260D5A4}" dt="2021-03-09T22:20:50.054" v="289" actId="26606"/>
          <ac:spMkLst>
            <pc:docMk/>
            <pc:sldMk cId="4063985366" sldId="262"/>
            <ac:spMk id="9" creationId="{EF9B8DF2-C3F5-49A2-94D2-F7B65A0F1F15}"/>
          </ac:spMkLst>
        </pc:spChg>
        <pc:picChg chg="add del mod ord">
          <ac:chgData name="Neyba Amezcua" userId="7c8040e4-9776-4d4e-8a76-fd8ae0d1117e" providerId="ADAL" clId="{EF4B35CC-44E1-4E4A-83F6-3D18F260D5A4}" dt="2021-03-09T22:23:40.350" v="294" actId="478"/>
          <ac:picMkLst>
            <pc:docMk/>
            <pc:sldMk cId="4063985366" sldId="262"/>
            <ac:picMk id="4" creationId="{3F9B2E84-A078-4F00-856E-95BC7EF4BEC2}"/>
          </ac:picMkLst>
        </pc:picChg>
        <pc:picChg chg="add del">
          <ac:chgData name="Neyba Amezcua" userId="7c8040e4-9776-4d4e-8a76-fd8ae0d1117e" providerId="ADAL" clId="{EF4B35CC-44E1-4E4A-83F6-3D18F260D5A4}" dt="2021-03-09T22:21:04.493" v="291" actId="26606"/>
          <ac:picMkLst>
            <pc:docMk/>
            <pc:sldMk cId="4063985366" sldId="262"/>
            <ac:picMk id="11" creationId="{EE09A529-E47C-4634-BB98-0A9526C372B4}"/>
          </ac:picMkLst>
        </pc:picChg>
      </pc:sldChg>
      <pc:sldMasterChg chg="modSp modSldLayout">
        <pc:chgData name="Neyba Amezcua" userId="7c8040e4-9776-4d4e-8a76-fd8ae0d1117e" providerId="ADAL" clId="{EF4B35CC-44E1-4E4A-83F6-3D18F260D5A4}" dt="2021-03-08T19:12:37.212" v="44"/>
        <pc:sldMasterMkLst>
          <pc:docMk/>
          <pc:sldMasterMk cId="889311311" sldId="2147483684"/>
        </pc:sldMasterMkLst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asterMk cId="889311311" sldId="2147483684"/>
            <ac:spMk id="2" creationId="{9EDC9B42-223F-486A-AFDE-E8C327A7F0D8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asterMk cId="889311311" sldId="2147483684"/>
            <ac:spMk id="3" creationId="{20E42AFC-933D-47C1-899C-4A5212931B3B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asterMk cId="889311311" sldId="2147483684"/>
            <ac:spMk id="4" creationId="{D192F86D-2AF8-4E1D-B17D-ED4C85772CA9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asterMk cId="889311311" sldId="2147483684"/>
            <ac:spMk id="5" creationId="{9C5A9A3C-F40A-4729-A399-776AE15BDA24}"/>
          </ac:spMkLst>
        </pc:spChg>
        <pc:spChg chg="mod">
          <ac:chgData name="Neyba Amezcua" userId="7c8040e4-9776-4d4e-8a76-fd8ae0d1117e" providerId="ADAL" clId="{EF4B35CC-44E1-4E4A-83F6-3D18F260D5A4}" dt="2021-03-08T19:12:37.212" v="44"/>
          <ac:spMkLst>
            <pc:docMk/>
            <pc:sldMasterMk cId="889311311" sldId="2147483684"/>
            <ac:spMk id="6" creationId="{F7870CBA-A4B2-4FB7-906E-4E6EF565E96E}"/>
          </ac:spMkLst>
        </pc:sp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2086500790" sldId="2147483685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086500790" sldId="2147483685"/>
              <ac:spMk id="2" creationId="{189D71E6-7F3D-4AE8-AFA8-F9AFEAE208CD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086500790" sldId="2147483685"/>
              <ac:spMk id="3" creationId="{191AC6FE-BBA0-4713-9448-52CD6508B9A9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1948175710" sldId="2147483687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1948175710" sldId="2147483687"/>
              <ac:spMk id="2" creationId="{A361D3DC-F9D5-49F2-8FC9-59070E5A28E4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1948175710" sldId="2147483687"/>
              <ac:spMk id="3" creationId="{C5DDE39D-5650-40F2-8C8E-2FDC1524AAA0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1358213780" sldId="2147483688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1358213780" sldId="2147483688"/>
              <ac:spMk id="3" creationId="{DA392136-B76F-4BB3-BE67-88C61BE1E2DF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1358213780" sldId="2147483688"/>
              <ac:spMk id="4" creationId="{75C084FE-C5C1-48C2-AFDD-4A4F5FE5381D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3298852961" sldId="2147483689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3298852961" sldId="2147483689"/>
              <ac:spMk id="2" creationId="{2622BF90-2B98-4765-9F97-80E547767A90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3298852961" sldId="2147483689"/>
              <ac:spMk id="3" creationId="{A3FB22E4-0764-4E62-86F7-12FBD265F3B8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3298852961" sldId="2147483689"/>
              <ac:spMk id="4" creationId="{A6921E6A-115A-424B-8C69-6F85908676AD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3298852961" sldId="2147483689"/>
              <ac:spMk id="5" creationId="{3CF06020-AC26-471E-B1BD-CDFE82AF9F1C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3298852961" sldId="2147483689"/>
              <ac:spMk id="6" creationId="{05BB4E71-F85D-4A17-8499-0A50D5FFBB35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634041472" sldId="2147483692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634041472" sldId="2147483692"/>
              <ac:spMk id="2" creationId="{798A9231-C8AD-4714-B92C-A8B3BF353D53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634041472" sldId="2147483692"/>
              <ac:spMk id="3" creationId="{13730CAB-7F7D-46CB-BED7-AFD090D0A22B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634041472" sldId="2147483692"/>
              <ac:spMk id="4" creationId="{81E2AC13-AA24-4D82-911F-83FBA815C594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2036703531" sldId="2147483693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036703531" sldId="2147483693"/>
              <ac:spMk id="2" creationId="{6E323CCE-EFCD-4762-839A-C41E7567CEE9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036703531" sldId="2147483693"/>
              <ac:spMk id="3" creationId="{B7E0AED4-9BF5-4F8C-AAC1-23F1F9875FA0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036703531" sldId="2147483693"/>
              <ac:spMk id="4" creationId="{70BA45DF-2A89-4F6F-922F-AFA37DB1F560}"/>
            </ac:spMkLst>
          </pc:spChg>
        </pc:sldLayoutChg>
        <pc:sldLayoutChg chg="modSp">
          <pc:chgData name="Neyba Amezcua" userId="7c8040e4-9776-4d4e-8a76-fd8ae0d1117e" providerId="ADAL" clId="{EF4B35CC-44E1-4E4A-83F6-3D18F260D5A4}" dt="2021-03-08T19:12:37.212" v="44"/>
          <pc:sldLayoutMkLst>
            <pc:docMk/>
            <pc:sldMasterMk cId="889311311" sldId="2147483684"/>
            <pc:sldLayoutMk cId="2107993452" sldId="2147483695"/>
          </pc:sldLayoutMkLst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107993452" sldId="2147483695"/>
              <ac:spMk id="2" creationId="{CB89DF42-38B1-4958-A752-A3AAE41CD227}"/>
            </ac:spMkLst>
          </pc:spChg>
          <pc:spChg chg="mod">
            <ac:chgData name="Neyba Amezcua" userId="7c8040e4-9776-4d4e-8a76-fd8ae0d1117e" providerId="ADAL" clId="{EF4B35CC-44E1-4E4A-83F6-3D18F260D5A4}" dt="2021-03-08T19:12:37.212" v="44"/>
            <ac:spMkLst>
              <pc:docMk/>
              <pc:sldMasterMk cId="889311311" sldId="2147483684"/>
              <pc:sldLayoutMk cId="2107993452" sldId="2147483695"/>
              <ac:spMk id="3" creationId="{63B71D76-C4DC-4A12-AC2D-1460B150D6A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71E6-7F3D-4AE8-AFA8-F9AFEAE2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AC6FE-BBA0-4713-9448-52CD6508B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8" indent="0" algn="ctr">
              <a:buNone/>
              <a:defRPr sz="1125"/>
            </a:lvl2pPr>
            <a:lvl3pPr marL="514356" indent="0" algn="ctr">
              <a:buNone/>
              <a:defRPr sz="1013"/>
            </a:lvl3pPr>
            <a:lvl4pPr marL="771535" indent="0" algn="ctr">
              <a:buNone/>
              <a:defRPr sz="900"/>
            </a:lvl4pPr>
            <a:lvl5pPr marL="1028713" indent="0" algn="ctr">
              <a:buNone/>
              <a:defRPr sz="900"/>
            </a:lvl5pPr>
            <a:lvl6pPr marL="1285891" indent="0" algn="ctr">
              <a:buNone/>
              <a:defRPr sz="900"/>
            </a:lvl6pPr>
            <a:lvl7pPr marL="1543069" indent="0" algn="ctr">
              <a:buNone/>
              <a:defRPr sz="900"/>
            </a:lvl7pPr>
            <a:lvl8pPr marL="1800248" indent="0" algn="ctr">
              <a:buNone/>
              <a:defRPr sz="900"/>
            </a:lvl8pPr>
            <a:lvl9pPr marL="205742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F4C3-A3B4-4DE1-9382-8CC63483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59D9-6E09-448D-B8A9-85E88C03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F701-FDAE-4207-A5D4-2BCCE7EC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32FA-E2A7-4820-AED2-247C9A12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C7698-699B-407D-820E-E8FAEAA2F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36B5-D7AA-475C-A1B8-109118BD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A2FB6-48AD-4D48-934C-9ADB1870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1E81-3390-47C0-9607-FB9318F8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9DF42-38B1-4958-A752-A3AAE41CD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71D76-C4DC-4A12-AC2D-1460B150D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C817-36E6-47A1-AB21-8CF1BFEA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2C9EF-72CF-4CC2-A47D-799CFE1D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C46E2-758E-41DC-AD76-FC859EF5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7D66-9F97-425A-90C3-2D39BA8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EAE8-7ADA-481D-A48E-B3B5EC89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05F7-64F4-4AF6-8840-01EDAF49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3345D-5AF1-450D-94B0-C2209380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CC67-9667-4FC7-9844-3423AB92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D3DC-F9D5-49F2-8FC9-59070E5A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E39D-5650-40F2-8C8E-2FDC1524A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119287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D5DF-6C30-48BE-AA74-3F7AE303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D80E-5F6A-4BBA-86B4-C33E2046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3B381-A62C-4E46-B034-C37683A2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4034-497B-44FE-8FB1-DE866389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2136-B76F-4BB3-BE67-88C61BE1E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084FE-C5C1-48C2-AFDD-4A4F5FE5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D4649-D19F-461C-8D6A-7B781F40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E1EC6-FFF3-4698-B40A-93683BE1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B70E3-7780-4CA5-9E7D-7F354FCA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BF90-2B98-4765-9F97-80E54776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B22E4-0764-4E62-86F7-12FBD265F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5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8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21E6A-115A-424B-8C69-6F859086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06020-AC26-471E-B1BD-CDFE82AF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5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8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B4E71-F85D-4A17-8499-0A50D5FFB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8D2F69-9DB7-4DD4-AE6A-5AB6435E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B3894-00C9-455A-83EB-F94765E1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50A34-289E-4203-AFF1-7F019915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E709-C933-4AA5-9DD6-C5F63EEC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01E55-F902-48B7-B3EB-5E702F6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A2814-4D04-4003-97D1-714D435A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141AA-83E8-424B-A85E-FBB1A1B6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5773D-C918-44B0-89A3-1304039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35832-5BCC-4CD9-979D-32F5D591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59D56-922A-4287-8D34-83F30FFA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2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9231-C8AD-4714-B92C-A8B3BF35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0CAB-7F7D-46CB-BED7-AFD090D0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AC13-AA24-4D82-911F-83FBA815C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743202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5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8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3FDED-4B5D-4696-8759-830C495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65D07-1D90-4674-8F0F-D8D5A60E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158C9-FF68-4362-B2BB-FEDB3BEC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3CCE-EFCD-4762-839A-C41E7567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0AED4-9BF5-4F8C-AAC1-23F1F9875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8" indent="0">
              <a:buNone/>
              <a:defRPr sz="1575"/>
            </a:lvl2pPr>
            <a:lvl3pPr marL="514356" indent="0">
              <a:buNone/>
              <a:defRPr sz="1350"/>
            </a:lvl3pPr>
            <a:lvl4pPr marL="771535" indent="0">
              <a:buNone/>
              <a:defRPr sz="1125"/>
            </a:lvl4pPr>
            <a:lvl5pPr marL="1028713" indent="0">
              <a:buNone/>
              <a:defRPr sz="1125"/>
            </a:lvl5pPr>
            <a:lvl6pPr marL="1285891" indent="0">
              <a:buNone/>
              <a:defRPr sz="1125"/>
            </a:lvl6pPr>
            <a:lvl7pPr marL="1543069" indent="0">
              <a:buNone/>
              <a:defRPr sz="1125"/>
            </a:lvl7pPr>
            <a:lvl8pPr marL="1800248" indent="0">
              <a:buNone/>
              <a:defRPr sz="1125"/>
            </a:lvl8pPr>
            <a:lvl9pPr marL="2057426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A45DF-2A89-4F6F-922F-AFA37DB1F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743202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5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8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E086A-A3D1-46ED-8CFC-F522895D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23A39-AA70-42B5-96F6-1F3EF42C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B95EB-8524-40C3-8AA5-659EFCB1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C9B42-223F-486A-AFDE-E8C327A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2AFC-933D-47C1-899C-4A5212931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2F86D-2AF8-4E1D-B17D-ED4C85772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7EBB-E21E-4EE7-93A2-4E092FFE561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9A3C-F40A-4729-A399-776AE15BD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0CBA-A4B2-4FB7-906E-4E6EF565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82A9-BD62-4569-B2A4-A19239A17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0" indent="-128590" algn="l" defTabSz="51435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8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46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24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03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81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9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37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15" indent="-128590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AD3498-88B2-4683-A799-ACDA4A490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" b="3261"/>
          <a:stretch/>
        </p:blipFill>
        <p:spPr>
          <a:xfrm>
            <a:off x="295275" y="96253"/>
            <a:ext cx="6267450" cy="8722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DAB6F7-7377-4E0E-91C3-DBE8A5E0491A}"/>
              </a:ext>
            </a:extLst>
          </p:cNvPr>
          <p:cNvSpPr txBox="1"/>
          <p:nvPr/>
        </p:nvSpPr>
        <p:spPr>
          <a:xfrm>
            <a:off x="2105527" y="4018547"/>
            <a:ext cx="14798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NDS, INC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27020-BD55-4F8E-AD42-F3A5E5828AE3}"/>
              </a:ext>
            </a:extLst>
          </p:cNvPr>
          <p:cNvSpPr txBox="1"/>
          <p:nvPr/>
        </p:nvSpPr>
        <p:spPr>
          <a:xfrm>
            <a:off x="4295275" y="4018547"/>
            <a:ext cx="204135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Sierra View Estates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981BE-5462-4559-8FDF-4DAB9DE67275}"/>
              </a:ext>
            </a:extLst>
          </p:cNvPr>
          <p:cNvSpPr txBox="1"/>
          <p:nvPr/>
        </p:nvSpPr>
        <p:spPr>
          <a:xfrm>
            <a:off x="2815390" y="8036454"/>
            <a:ext cx="12873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R~n</a:t>
            </a:r>
            <a:r>
              <a:rPr lang="en-US" dirty="0"/>
              <a:t> Market</a:t>
            </a:r>
          </a:p>
        </p:txBody>
      </p:sp>
      <p:pic>
        <p:nvPicPr>
          <p:cNvPr id="1026" name="Picture 2" descr="NORTH SYMBOL | FREE CADS">
            <a:extLst>
              <a:ext uri="{FF2B5EF4-FFF2-40B4-BE49-F238E27FC236}">
                <a16:creationId xmlns:a16="http://schemas.microsoft.com/office/drawing/2014/main" id="{D779BDE6-3E36-4050-9C3C-4DC5DDF75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r="12765"/>
          <a:stretch/>
        </p:blipFill>
        <p:spPr bwMode="auto">
          <a:xfrm>
            <a:off x="5315953" y="7681384"/>
            <a:ext cx="1095187" cy="1079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683C79-41B0-4971-B326-2D3CAE1BC346}"/>
              </a:ext>
            </a:extLst>
          </p:cNvPr>
          <p:cNvSpPr txBox="1"/>
          <p:nvPr/>
        </p:nvSpPr>
        <p:spPr>
          <a:xfrm>
            <a:off x="2075448" y="78631"/>
            <a:ext cx="3019925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LOCATION MAP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8042C-370B-456D-A4EC-08694A81732C}"/>
              </a:ext>
            </a:extLst>
          </p:cNvPr>
          <p:cNvSpPr txBox="1"/>
          <p:nvPr/>
        </p:nvSpPr>
        <p:spPr>
          <a:xfrm>
            <a:off x="5137484" y="110867"/>
            <a:ext cx="1425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EXHIBIT “A”</a:t>
            </a:r>
          </a:p>
        </p:txBody>
      </p:sp>
    </p:spTree>
    <p:extLst>
      <p:ext uri="{BB962C8B-B14F-4D97-AF65-F5344CB8AC3E}">
        <p14:creationId xmlns:p14="http://schemas.microsoft.com/office/powerpoint/2010/main" val="418793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2BAFE-4E10-40E5-A734-10187220951F}"/>
              </a:ext>
            </a:extLst>
          </p:cNvPr>
          <p:cNvGrpSpPr/>
          <p:nvPr/>
        </p:nvGrpSpPr>
        <p:grpSpPr>
          <a:xfrm>
            <a:off x="0" y="1293332"/>
            <a:ext cx="6858000" cy="6557336"/>
            <a:chOff x="0" y="1293332"/>
            <a:chExt cx="6858000" cy="6557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736E04-E87F-4D27-BBDF-CCA4A27C5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3332"/>
              <a:ext cx="6858000" cy="65573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9EC702-34CD-4F46-BDBB-103C64BC421A}"/>
                </a:ext>
              </a:extLst>
            </p:cNvPr>
            <p:cNvSpPr txBox="1"/>
            <p:nvPr/>
          </p:nvSpPr>
          <p:spPr>
            <a:xfrm>
              <a:off x="2899610" y="1644064"/>
              <a:ext cx="128737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Todd’s Hill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E7567-472C-4488-9781-71417A0A8CA6}"/>
                </a:ext>
              </a:extLst>
            </p:cNvPr>
            <p:cNvSpPr txBox="1"/>
            <p:nvPr/>
          </p:nvSpPr>
          <p:spPr>
            <a:xfrm>
              <a:off x="3709737" y="2969565"/>
              <a:ext cx="3148263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Undeveloped Private Property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427BD3-C10C-4EA9-8BD9-DBB20BBB5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358" y="3789947"/>
              <a:ext cx="1082842" cy="120315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F62957-86FB-4838-8B53-D433315C144E}"/>
                </a:ext>
              </a:extLst>
            </p:cNvPr>
            <p:cNvSpPr txBox="1"/>
            <p:nvPr/>
          </p:nvSpPr>
          <p:spPr>
            <a:xfrm rot="18511621">
              <a:off x="819321" y="4206859"/>
              <a:ext cx="127494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Hill’s runoff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28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D1E2-7116-4DA7-9FE8-E2588A70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D2D8-6647-4C5B-80A2-3ED5899C6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F482F6-A7FB-40F1-974E-D1936F7A5877}"/>
              </a:ext>
            </a:extLst>
          </p:cNvPr>
          <p:cNvGrpSpPr/>
          <p:nvPr/>
        </p:nvGrpSpPr>
        <p:grpSpPr>
          <a:xfrm>
            <a:off x="0" y="478009"/>
            <a:ext cx="6858000" cy="8187982"/>
            <a:chOff x="0" y="478009"/>
            <a:chExt cx="6858000" cy="81879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4143F4-CDC4-4C0B-9E38-B2282302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8009"/>
              <a:ext cx="6858000" cy="81879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209051-215D-43EC-90D9-057256E2C48A}"/>
                </a:ext>
              </a:extLst>
            </p:cNvPr>
            <p:cNvSpPr/>
            <p:nvPr/>
          </p:nvSpPr>
          <p:spPr>
            <a:xfrm>
              <a:off x="3994484" y="2767264"/>
              <a:ext cx="2779295" cy="2646948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 dirty="0"/>
                <a:t>Undeveloped Private Property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40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6302-B377-474E-BABB-156E75F2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A4A6-4982-428D-A4F7-48AB5C991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C99C0-7A98-44B3-A2CE-7F995BBB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061"/>
            <a:ext cx="6858000" cy="7389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382409-AE06-4447-9257-5CA1A0F5CB58}"/>
              </a:ext>
            </a:extLst>
          </p:cNvPr>
          <p:cNvCxnSpPr>
            <a:cxnSpLocks/>
          </p:cNvCxnSpPr>
          <p:nvPr/>
        </p:nvCxnSpPr>
        <p:spPr>
          <a:xfrm flipH="1">
            <a:off x="1937085" y="4843989"/>
            <a:ext cx="2153652" cy="7386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C023BD-0238-4857-8A99-934E00C30EF8}"/>
              </a:ext>
            </a:extLst>
          </p:cNvPr>
          <p:cNvSpPr txBox="1"/>
          <p:nvPr/>
        </p:nvSpPr>
        <p:spPr>
          <a:xfrm>
            <a:off x="4090738" y="4659323"/>
            <a:ext cx="14655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Dirt Built-Up</a:t>
            </a:r>
          </a:p>
        </p:txBody>
      </p:sp>
    </p:spTree>
    <p:extLst>
      <p:ext uri="{BB962C8B-B14F-4D97-AF65-F5344CB8AC3E}">
        <p14:creationId xmlns:p14="http://schemas.microsoft.com/office/powerpoint/2010/main" val="27014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F64290F-5D8F-4134-B054-626CF80AFCFB}"/>
              </a:ext>
            </a:extLst>
          </p:cNvPr>
          <p:cNvGrpSpPr/>
          <p:nvPr/>
        </p:nvGrpSpPr>
        <p:grpSpPr>
          <a:xfrm>
            <a:off x="0" y="1083170"/>
            <a:ext cx="6858000" cy="6977660"/>
            <a:chOff x="0" y="1083170"/>
            <a:chExt cx="6858000" cy="69776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C97957-626B-4E79-ABD8-274387C9F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83170"/>
              <a:ext cx="6858000" cy="69776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F1D24E6-BDC2-4C8A-82E2-1B7A05745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2785" y="3380873"/>
              <a:ext cx="248452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92410B9-21E6-4295-8BD5-F333269F5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0042" y="3380873"/>
              <a:ext cx="2767263" cy="191302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3FBE94-E9DE-40C1-9E23-034D47EC4248}"/>
                </a:ext>
              </a:extLst>
            </p:cNvPr>
            <p:cNvSpPr txBox="1"/>
            <p:nvPr/>
          </p:nvSpPr>
          <p:spPr>
            <a:xfrm>
              <a:off x="4439653" y="3196207"/>
              <a:ext cx="2418347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NDS</a:t>
              </a:r>
            </a:p>
            <a:p>
              <a:r>
                <a:rPr lang="en-US" dirty="0"/>
                <a:t>Building Roof Water</a:t>
              </a:r>
            </a:p>
            <a:p>
              <a:r>
                <a:rPr lang="en-US" dirty="0"/>
                <a:t>Runoff from HVAC 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10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36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Neyba Amezcua</dc:creator>
  <cp:lastModifiedBy>Neyba Amezcua</cp:lastModifiedBy>
  <cp:revision>2</cp:revision>
  <dcterms:created xsi:type="dcterms:W3CDTF">2021-03-03T22:33:24Z</dcterms:created>
  <dcterms:modified xsi:type="dcterms:W3CDTF">2021-03-09T22:23:51Z</dcterms:modified>
</cp:coreProperties>
</file>