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1" r:id="rId6"/>
    <p:sldId id="272" r:id="rId7"/>
    <p:sldId id="274" r:id="rId8"/>
    <p:sldId id="275" r:id="rId9"/>
    <p:sldId id="276" r:id="rId10"/>
    <p:sldId id="277" r:id="rId11"/>
    <p:sldId id="278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26414-D1B0-41C8-9A7A-DFEB712C0BC8}" v="88" vWet="92" dt="2021-09-14T19:22:11.782"/>
    <p1510:client id="{51FD20D2-B9F2-4C51-9A0E-C3B1410EAB4F}" v="117" dt="2021-09-14T21:32:50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6" autoAdjust="0"/>
    <p:restoredTop sz="94675"/>
  </p:normalViewPr>
  <p:slideViewPr>
    <p:cSldViewPr snapToGrid="0" snapToObjects="1">
      <p:cViewPr varScale="1">
        <p:scale>
          <a:sx n="162" d="100"/>
          <a:sy n="162" d="100"/>
        </p:scale>
        <p:origin x="48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44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yba Amezcua" userId="7c8040e4-9776-4d4e-8a76-fd8ae0d1117e" providerId="ADAL" clId="{24A26414-D1B0-41C8-9A7A-DFEB712C0BC8}"/>
    <pc:docChg chg="undo custSel modSld">
      <pc:chgData name="Neyba Amezcua" userId="7c8040e4-9776-4d4e-8a76-fd8ae0d1117e" providerId="ADAL" clId="{24A26414-D1B0-41C8-9A7A-DFEB712C0BC8}" dt="2021-09-14T19:21:01.234" v="87" actId="6549"/>
      <pc:docMkLst>
        <pc:docMk/>
      </pc:docMkLst>
      <pc:sldChg chg="modSp">
        <pc:chgData name="Neyba Amezcua" userId="7c8040e4-9776-4d4e-8a76-fd8ae0d1117e" providerId="ADAL" clId="{24A26414-D1B0-41C8-9A7A-DFEB712C0BC8}" dt="2021-09-14T19:19:58.520" v="85" actId="13926"/>
        <pc:sldMkLst>
          <pc:docMk/>
          <pc:sldMk cId="1463734809" sldId="272"/>
        </pc:sldMkLst>
        <pc:graphicFrameChg chg="mod">
          <ac:chgData name="Neyba Amezcua" userId="7c8040e4-9776-4d4e-8a76-fd8ae0d1117e" providerId="ADAL" clId="{24A26414-D1B0-41C8-9A7A-DFEB712C0BC8}" dt="2021-09-14T19:19:58.520" v="85" actId="13926"/>
          <ac:graphicFrameMkLst>
            <pc:docMk/>
            <pc:sldMk cId="1463734809" sldId="272"/>
            <ac:graphicFrameMk id="21" creationId="{F3051D7C-4EC8-43F1-94AC-E162EE223673}"/>
          </ac:graphicFrameMkLst>
        </pc:graphicFrameChg>
      </pc:sldChg>
      <pc:sldChg chg="modSp mod">
        <pc:chgData name="Neyba Amezcua" userId="7c8040e4-9776-4d4e-8a76-fd8ae0d1117e" providerId="ADAL" clId="{24A26414-D1B0-41C8-9A7A-DFEB712C0BC8}" dt="2021-09-14T19:20:23.884" v="86" actId="6549"/>
        <pc:sldMkLst>
          <pc:docMk/>
          <pc:sldMk cId="1582296904" sldId="275"/>
        </pc:sldMkLst>
        <pc:spChg chg="mod">
          <ac:chgData name="Neyba Amezcua" userId="7c8040e4-9776-4d4e-8a76-fd8ae0d1117e" providerId="ADAL" clId="{24A26414-D1B0-41C8-9A7A-DFEB712C0BC8}" dt="2021-09-14T19:20:23.884" v="86" actId="6549"/>
          <ac:spMkLst>
            <pc:docMk/>
            <pc:sldMk cId="1582296904" sldId="275"/>
            <ac:spMk id="2" creationId="{0AA1F750-8075-484C-AE26-6F4ECB6E34C8}"/>
          </ac:spMkLst>
        </pc:spChg>
      </pc:sldChg>
      <pc:sldChg chg="modSp mod">
        <pc:chgData name="Neyba Amezcua" userId="7c8040e4-9776-4d4e-8a76-fd8ae0d1117e" providerId="ADAL" clId="{24A26414-D1B0-41C8-9A7A-DFEB712C0BC8}" dt="2021-09-14T19:21:01.234" v="87" actId="6549"/>
        <pc:sldMkLst>
          <pc:docMk/>
          <pc:sldMk cId="773240013" sldId="276"/>
        </pc:sldMkLst>
        <pc:spChg chg="mod">
          <ac:chgData name="Neyba Amezcua" userId="7c8040e4-9776-4d4e-8a76-fd8ae0d1117e" providerId="ADAL" clId="{24A26414-D1B0-41C8-9A7A-DFEB712C0BC8}" dt="2021-09-14T19:16:10.844" v="57" actId="20577"/>
          <ac:spMkLst>
            <pc:docMk/>
            <pc:sldMk cId="773240013" sldId="276"/>
            <ac:spMk id="4" creationId="{4B040D57-27DE-4DB4-A94F-AF5F4D800C2E}"/>
          </ac:spMkLst>
        </pc:spChg>
        <pc:spChg chg="mod">
          <ac:chgData name="Neyba Amezcua" userId="7c8040e4-9776-4d4e-8a76-fd8ae0d1117e" providerId="ADAL" clId="{24A26414-D1B0-41C8-9A7A-DFEB712C0BC8}" dt="2021-09-14T19:21:01.234" v="87" actId="6549"/>
          <ac:spMkLst>
            <pc:docMk/>
            <pc:sldMk cId="773240013" sldId="276"/>
            <ac:spMk id="5" creationId="{3FE65FC0-9A86-4BC5-A180-207AF60B1326}"/>
          </ac:spMkLst>
        </pc:spChg>
      </pc:sldChg>
    </pc:docChg>
  </pc:docChgLst>
  <pc:docChgLst>
    <pc:chgData name="Edward Real" userId="ce47a3b2-5dee-4acf-9ac4-f500a3fd4cb5" providerId="ADAL" clId="{51FD20D2-B9F2-4C51-9A0E-C3B1410EAB4F}"/>
    <pc:docChg chg="undo custSel modSld">
      <pc:chgData name="Edward Real" userId="ce47a3b2-5dee-4acf-9ac4-f500a3fd4cb5" providerId="ADAL" clId="{51FD20D2-B9F2-4C51-9A0E-C3B1410EAB4F}" dt="2021-09-14T21:38:41.564" v="213" actId="1076"/>
      <pc:docMkLst>
        <pc:docMk/>
      </pc:docMkLst>
      <pc:sldChg chg="modSp">
        <pc:chgData name="Edward Real" userId="ce47a3b2-5dee-4acf-9ac4-f500a3fd4cb5" providerId="ADAL" clId="{51FD20D2-B9F2-4C51-9A0E-C3B1410EAB4F}" dt="2021-09-14T19:25:12.552" v="119" actId="20577"/>
        <pc:sldMkLst>
          <pc:docMk/>
          <pc:sldMk cId="1463734809" sldId="272"/>
        </pc:sldMkLst>
        <pc:graphicFrameChg chg="mod">
          <ac:chgData name="Edward Real" userId="ce47a3b2-5dee-4acf-9ac4-f500a3fd4cb5" providerId="ADAL" clId="{51FD20D2-B9F2-4C51-9A0E-C3B1410EAB4F}" dt="2021-09-14T19:25:12.552" v="119" actId="20577"/>
          <ac:graphicFrameMkLst>
            <pc:docMk/>
            <pc:sldMk cId="1463734809" sldId="272"/>
            <ac:graphicFrameMk id="21" creationId="{F3051D7C-4EC8-43F1-94AC-E162EE223673}"/>
          </ac:graphicFrameMkLst>
        </pc:graphicFrameChg>
      </pc:sldChg>
      <pc:sldChg chg="addSp modSp mod">
        <pc:chgData name="Edward Real" userId="ce47a3b2-5dee-4acf-9ac4-f500a3fd4cb5" providerId="ADAL" clId="{51FD20D2-B9F2-4C51-9A0E-C3B1410EAB4F}" dt="2021-09-14T21:33:42.440" v="210" actId="14100"/>
        <pc:sldMkLst>
          <pc:docMk/>
          <pc:sldMk cId="256556608" sldId="273"/>
        </pc:sldMkLst>
        <pc:spChg chg="mod">
          <ac:chgData name="Edward Real" userId="ce47a3b2-5dee-4acf-9ac4-f500a3fd4cb5" providerId="ADAL" clId="{51FD20D2-B9F2-4C51-9A0E-C3B1410EAB4F}" dt="2021-09-14T21:32:44.867" v="164" actId="1076"/>
          <ac:spMkLst>
            <pc:docMk/>
            <pc:sldMk cId="256556608" sldId="273"/>
            <ac:spMk id="2" creationId="{A5C93519-6B29-1346-9FCB-0835B80531A4}"/>
          </ac:spMkLst>
        </pc:spChg>
        <pc:spChg chg="add mod">
          <ac:chgData name="Edward Real" userId="ce47a3b2-5dee-4acf-9ac4-f500a3fd4cb5" providerId="ADAL" clId="{51FD20D2-B9F2-4C51-9A0E-C3B1410EAB4F}" dt="2021-09-14T21:33:42.440" v="210" actId="14100"/>
          <ac:spMkLst>
            <pc:docMk/>
            <pc:sldMk cId="256556608" sldId="273"/>
            <ac:spMk id="3" creationId="{9E0120BF-18D5-4E22-B437-079B13B44E2B}"/>
          </ac:spMkLst>
        </pc:spChg>
      </pc:sldChg>
      <pc:sldChg chg="modSp mod">
        <pc:chgData name="Edward Real" userId="ce47a3b2-5dee-4acf-9ac4-f500a3fd4cb5" providerId="ADAL" clId="{51FD20D2-B9F2-4C51-9A0E-C3B1410EAB4F}" dt="2021-09-14T21:38:41.564" v="213" actId="1076"/>
        <pc:sldMkLst>
          <pc:docMk/>
          <pc:sldMk cId="2875127695" sldId="274"/>
        </pc:sldMkLst>
        <pc:spChg chg="mod">
          <ac:chgData name="Edward Real" userId="ce47a3b2-5dee-4acf-9ac4-f500a3fd4cb5" providerId="ADAL" clId="{51FD20D2-B9F2-4C51-9A0E-C3B1410EAB4F}" dt="2021-09-14T21:38:41.564" v="213" actId="1076"/>
          <ac:spMkLst>
            <pc:docMk/>
            <pc:sldMk cId="2875127695" sldId="274"/>
            <ac:spMk id="6" creationId="{EE6668EF-B327-4788-95C3-DB37D7979743}"/>
          </ac:spMkLst>
        </pc:spChg>
        <pc:spChg chg="mod">
          <ac:chgData name="Edward Real" userId="ce47a3b2-5dee-4acf-9ac4-f500a3fd4cb5" providerId="ADAL" clId="{51FD20D2-B9F2-4C51-9A0E-C3B1410EAB4F}" dt="2021-09-14T21:38:28.364" v="212" actId="1076"/>
          <ac:spMkLst>
            <pc:docMk/>
            <pc:sldMk cId="2875127695" sldId="274"/>
            <ac:spMk id="8" creationId="{E6CA53C7-516F-496B-93B8-71DE27B39DDC}"/>
          </ac:spMkLst>
        </pc:spChg>
        <pc:spChg chg="mod">
          <ac:chgData name="Edward Real" userId="ce47a3b2-5dee-4acf-9ac4-f500a3fd4cb5" providerId="ADAL" clId="{51FD20D2-B9F2-4C51-9A0E-C3B1410EAB4F}" dt="2021-09-14T21:38:41.564" v="213" actId="1076"/>
          <ac:spMkLst>
            <pc:docMk/>
            <pc:sldMk cId="2875127695" sldId="274"/>
            <ac:spMk id="9" creationId="{E3D2ADFB-B8B0-4024-9604-2EA38D7554DD}"/>
          </ac:spMkLst>
        </pc:spChg>
        <pc:spChg chg="mod">
          <ac:chgData name="Edward Real" userId="ce47a3b2-5dee-4acf-9ac4-f500a3fd4cb5" providerId="ADAL" clId="{51FD20D2-B9F2-4C51-9A0E-C3B1410EAB4F}" dt="2021-09-14T21:38:28.364" v="212" actId="1076"/>
          <ac:spMkLst>
            <pc:docMk/>
            <pc:sldMk cId="2875127695" sldId="274"/>
            <ac:spMk id="10" creationId="{B6219649-F339-4F65-BAD2-810D4F58A378}"/>
          </ac:spMkLst>
        </pc:spChg>
      </pc:sldChg>
      <pc:sldChg chg="modSp mod">
        <pc:chgData name="Edward Real" userId="ce47a3b2-5dee-4acf-9ac4-f500a3fd4cb5" providerId="ADAL" clId="{51FD20D2-B9F2-4C51-9A0E-C3B1410EAB4F}" dt="2021-09-14T21:30:14.650" v="147" actId="20577"/>
        <pc:sldMkLst>
          <pc:docMk/>
          <pc:sldMk cId="773240013" sldId="276"/>
        </pc:sldMkLst>
        <pc:spChg chg="mod">
          <ac:chgData name="Edward Real" userId="ce47a3b2-5dee-4acf-9ac4-f500a3fd4cb5" providerId="ADAL" clId="{51FD20D2-B9F2-4C51-9A0E-C3B1410EAB4F}" dt="2021-09-14T21:30:14.650" v="147" actId="20577"/>
          <ac:spMkLst>
            <pc:docMk/>
            <pc:sldMk cId="773240013" sldId="276"/>
            <ac:spMk id="5" creationId="{3FE65FC0-9A86-4BC5-A180-207AF60B1326}"/>
          </ac:spMkLst>
        </pc:spChg>
      </pc:sldChg>
      <pc:sldChg chg="modSp mod">
        <pc:chgData name="Edward Real" userId="ce47a3b2-5dee-4acf-9ac4-f500a3fd4cb5" providerId="ADAL" clId="{51FD20D2-B9F2-4C51-9A0E-C3B1410EAB4F}" dt="2021-09-14T18:08:28.924" v="7" actId="20577"/>
        <pc:sldMkLst>
          <pc:docMk/>
          <pc:sldMk cId="116531850" sldId="277"/>
        </pc:sldMkLst>
        <pc:spChg chg="mod">
          <ac:chgData name="Edward Real" userId="ce47a3b2-5dee-4acf-9ac4-f500a3fd4cb5" providerId="ADAL" clId="{51FD20D2-B9F2-4C51-9A0E-C3B1410EAB4F}" dt="2021-09-14T18:08:28.924" v="7" actId="20577"/>
          <ac:spMkLst>
            <pc:docMk/>
            <pc:sldMk cId="116531850" sldId="277"/>
            <ac:spMk id="2" creationId="{EBFF6007-2E15-4DEA-A09B-378E13B9F202}"/>
          </ac:spMkLst>
        </pc:spChg>
        <pc:spChg chg="mod">
          <ac:chgData name="Edward Real" userId="ce47a3b2-5dee-4acf-9ac4-f500a3fd4cb5" providerId="ADAL" clId="{51FD20D2-B9F2-4C51-9A0E-C3B1410EAB4F}" dt="2021-09-14T18:07:16.002" v="0" actId="1076"/>
          <ac:spMkLst>
            <pc:docMk/>
            <pc:sldMk cId="116531850" sldId="277"/>
            <ac:spMk id="5" creationId="{3FE65FC0-9A86-4BC5-A180-207AF60B132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81AEB-9AEB-4127-BA33-45061C9D657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</dgm:pt>
    <dgm:pt modelId="{4EB53F29-F2C2-45E6-B62B-D0697BABCDAC}">
      <dgm:prSet phldrT="[Text]" custT="1"/>
      <dgm:spPr/>
      <dgm:t>
        <a:bodyPr/>
        <a:lstStyle/>
        <a:p>
          <a:r>
            <a:rPr lang="en-US" sz="2200" dirty="0"/>
            <a:t>State</a:t>
          </a:r>
        </a:p>
      </dgm:t>
    </dgm:pt>
    <dgm:pt modelId="{A1DF0362-DCBE-4460-979E-E79EFC0D2F86}" type="parTrans" cxnId="{0A9B6FAF-DAFD-486A-B82B-6516322C0D19}">
      <dgm:prSet/>
      <dgm:spPr/>
      <dgm:t>
        <a:bodyPr/>
        <a:lstStyle/>
        <a:p>
          <a:endParaRPr lang="en-US"/>
        </a:p>
      </dgm:t>
    </dgm:pt>
    <dgm:pt modelId="{1B7A8B2E-F212-41D3-875A-DBA6FB738EA2}" type="sibTrans" cxnId="{0A9B6FAF-DAFD-486A-B82B-6516322C0D19}">
      <dgm:prSet/>
      <dgm:spPr/>
      <dgm:t>
        <a:bodyPr/>
        <a:lstStyle/>
        <a:p>
          <a:endParaRPr lang="en-US"/>
        </a:p>
      </dgm:t>
    </dgm:pt>
    <dgm:pt modelId="{D1BB4BA7-AA96-4A88-9A09-2B758318DDA0}">
      <dgm:prSet phldrT="[Text]" custT="1"/>
      <dgm:spPr/>
      <dgm:t>
        <a:bodyPr/>
        <a:lstStyle/>
        <a:p>
          <a:r>
            <a:rPr lang="en-US" sz="2200"/>
            <a:t>Tulare County</a:t>
          </a:r>
        </a:p>
      </dgm:t>
    </dgm:pt>
    <dgm:pt modelId="{3EF07722-B343-4565-8DB5-655D6A9FD540}" type="parTrans" cxnId="{479A24D0-9333-4AAF-B326-0A46A227FBF4}">
      <dgm:prSet/>
      <dgm:spPr/>
      <dgm:t>
        <a:bodyPr/>
        <a:lstStyle/>
        <a:p>
          <a:endParaRPr lang="en-US"/>
        </a:p>
      </dgm:t>
    </dgm:pt>
    <dgm:pt modelId="{E5EEF1CE-A617-4DAA-85BF-4BD35E933F0C}" type="sibTrans" cxnId="{479A24D0-9333-4AAF-B326-0A46A227FBF4}">
      <dgm:prSet/>
      <dgm:spPr/>
      <dgm:t>
        <a:bodyPr/>
        <a:lstStyle/>
        <a:p>
          <a:endParaRPr lang="en-US"/>
        </a:p>
      </dgm:t>
    </dgm:pt>
    <dgm:pt modelId="{0B3A4D77-E8CE-4BE9-AA02-B88CD22AEE36}">
      <dgm:prSet phldrT="[Text]" custT="1"/>
      <dgm:spPr/>
      <dgm:t>
        <a:bodyPr/>
        <a:lstStyle/>
        <a:p>
          <a:r>
            <a:rPr lang="en-US" sz="2200" dirty="0"/>
            <a:t>Lindsay</a:t>
          </a:r>
        </a:p>
      </dgm:t>
    </dgm:pt>
    <dgm:pt modelId="{3E06387A-8A6A-4D1C-8482-7EBAF39F066B}" type="parTrans" cxnId="{0EB36B7A-D10C-46AE-A50C-02D8C2AF8D90}">
      <dgm:prSet/>
      <dgm:spPr/>
      <dgm:t>
        <a:bodyPr/>
        <a:lstStyle/>
        <a:p>
          <a:endParaRPr lang="en-US"/>
        </a:p>
      </dgm:t>
    </dgm:pt>
    <dgm:pt modelId="{F996C65B-5610-40CD-9518-844B6C1D5C96}" type="sibTrans" cxnId="{0EB36B7A-D10C-46AE-A50C-02D8C2AF8D90}">
      <dgm:prSet/>
      <dgm:spPr/>
      <dgm:t>
        <a:bodyPr/>
        <a:lstStyle/>
        <a:p>
          <a:endParaRPr lang="en-US"/>
        </a:p>
      </dgm:t>
    </dgm:pt>
    <dgm:pt modelId="{29AB4F5D-ABA1-484A-B31B-03CFA7FED42A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/>
            <a:t>HCD Insignia</a:t>
          </a:r>
        </a:p>
      </dgm:t>
    </dgm:pt>
    <dgm:pt modelId="{11CEA66F-8F95-4D67-AB63-22E4FF71367A}" type="parTrans" cxnId="{A3653D72-E2E1-4F3E-B9FE-646AE1D55B6D}">
      <dgm:prSet/>
      <dgm:spPr/>
      <dgm:t>
        <a:bodyPr/>
        <a:lstStyle/>
        <a:p>
          <a:endParaRPr lang="en-US"/>
        </a:p>
      </dgm:t>
    </dgm:pt>
    <dgm:pt modelId="{34AC6FC8-4BE4-4161-9034-773E3BB35A30}" type="sibTrans" cxnId="{A3653D72-E2E1-4F3E-B9FE-646AE1D55B6D}">
      <dgm:prSet/>
      <dgm:spPr/>
      <dgm:t>
        <a:bodyPr/>
        <a:lstStyle/>
        <a:p>
          <a:endParaRPr lang="en-US"/>
        </a:p>
      </dgm:t>
    </dgm:pt>
    <dgm:pt modelId="{13C53BA9-CE36-4FC2-BD21-E70460104481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/>
            <a:t>Environmental Health Permit</a:t>
          </a:r>
        </a:p>
      </dgm:t>
    </dgm:pt>
    <dgm:pt modelId="{65423D07-6BA5-4555-B28E-0232A67909A3}" type="parTrans" cxnId="{6CF9991E-18D5-410C-870A-96BBA476739D}">
      <dgm:prSet/>
      <dgm:spPr/>
      <dgm:t>
        <a:bodyPr/>
        <a:lstStyle/>
        <a:p>
          <a:endParaRPr lang="en-US"/>
        </a:p>
      </dgm:t>
    </dgm:pt>
    <dgm:pt modelId="{C7E1EC75-6D09-4191-8899-8A71C01B3B87}" type="sibTrans" cxnId="{6CF9991E-18D5-410C-870A-96BBA476739D}">
      <dgm:prSet/>
      <dgm:spPr/>
      <dgm:t>
        <a:bodyPr/>
        <a:lstStyle/>
        <a:p>
          <a:endParaRPr lang="en-US"/>
        </a:p>
      </dgm:t>
    </dgm:pt>
    <dgm:pt modelId="{E091BD84-03AF-4125-B13F-D841AE0C52DF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800" dirty="0"/>
            <a:t>Commissary form</a:t>
          </a:r>
        </a:p>
      </dgm:t>
    </dgm:pt>
    <dgm:pt modelId="{1703BF60-DD2D-4647-BE64-2B74B6697DA4}" type="parTrans" cxnId="{840AD2FA-3043-455D-BCAB-C4C3171A1F1E}">
      <dgm:prSet/>
      <dgm:spPr/>
      <dgm:t>
        <a:bodyPr/>
        <a:lstStyle/>
        <a:p>
          <a:endParaRPr lang="en-US"/>
        </a:p>
      </dgm:t>
    </dgm:pt>
    <dgm:pt modelId="{1048018E-9443-47BA-9253-78A2AC2100D2}" type="sibTrans" cxnId="{840AD2FA-3043-455D-BCAB-C4C3171A1F1E}">
      <dgm:prSet/>
      <dgm:spPr/>
      <dgm:t>
        <a:bodyPr/>
        <a:lstStyle/>
        <a:p>
          <a:endParaRPr lang="en-US"/>
        </a:p>
      </dgm:t>
    </dgm:pt>
    <dgm:pt modelId="{A3BF60D5-D6AF-471A-BF1F-C4D322F555BF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800" dirty="0"/>
            <a:t>Toilet Facility Use Form</a:t>
          </a:r>
        </a:p>
      </dgm:t>
    </dgm:pt>
    <dgm:pt modelId="{186A2FAD-B7D6-435C-981E-EEDD5CD3E2D3}" type="parTrans" cxnId="{854079F5-BAF9-4436-93B0-CDA8DCB2A187}">
      <dgm:prSet/>
      <dgm:spPr/>
      <dgm:t>
        <a:bodyPr/>
        <a:lstStyle/>
        <a:p>
          <a:endParaRPr lang="en-US"/>
        </a:p>
      </dgm:t>
    </dgm:pt>
    <dgm:pt modelId="{6AEA77F3-07EA-42C3-8C06-17F91B653123}" type="sibTrans" cxnId="{854079F5-BAF9-4436-93B0-CDA8DCB2A187}">
      <dgm:prSet/>
      <dgm:spPr/>
      <dgm:t>
        <a:bodyPr/>
        <a:lstStyle/>
        <a:p>
          <a:endParaRPr lang="en-US"/>
        </a:p>
      </dgm:t>
    </dgm:pt>
    <dgm:pt modelId="{FB6C7F02-113D-498C-BC53-0784FE577F59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800"/>
            <a:t>Food Managers Certificate</a:t>
          </a:r>
        </a:p>
      </dgm:t>
    </dgm:pt>
    <dgm:pt modelId="{3525DD14-A457-4AA0-B3E7-7401A158BE5E}" type="parTrans" cxnId="{F56D5819-E7C6-446C-8999-734513EC360D}">
      <dgm:prSet/>
      <dgm:spPr/>
      <dgm:t>
        <a:bodyPr/>
        <a:lstStyle/>
        <a:p>
          <a:endParaRPr lang="en-US"/>
        </a:p>
      </dgm:t>
    </dgm:pt>
    <dgm:pt modelId="{8A833E78-9150-4996-B24E-248850155442}" type="sibTrans" cxnId="{F56D5819-E7C6-446C-8999-734513EC360D}">
      <dgm:prSet/>
      <dgm:spPr/>
      <dgm:t>
        <a:bodyPr/>
        <a:lstStyle/>
        <a:p>
          <a:endParaRPr lang="en-US"/>
        </a:p>
      </dgm:t>
    </dgm:pt>
    <dgm:pt modelId="{8C62E70A-77DD-4143-9258-C7261184F309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800"/>
            <a:t>Vehicle inspection</a:t>
          </a:r>
        </a:p>
      </dgm:t>
    </dgm:pt>
    <dgm:pt modelId="{86592438-1DC5-4476-8149-82A470A62A22}" type="parTrans" cxnId="{8F35B1DA-4C3A-4640-AA0D-F16094CDE617}">
      <dgm:prSet/>
      <dgm:spPr/>
      <dgm:t>
        <a:bodyPr/>
        <a:lstStyle/>
        <a:p>
          <a:endParaRPr lang="en-US"/>
        </a:p>
      </dgm:t>
    </dgm:pt>
    <dgm:pt modelId="{C393BB1B-056C-47FB-A164-BD4484E930DE}" type="sibTrans" cxnId="{8F35B1DA-4C3A-4640-AA0D-F16094CDE617}">
      <dgm:prSet/>
      <dgm:spPr/>
      <dgm:t>
        <a:bodyPr/>
        <a:lstStyle/>
        <a:p>
          <a:endParaRPr lang="en-US"/>
        </a:p>
      </dgm:t>
    </dgm:pt>
    <dgm:pt modelId="{4A5C686B-3D25-4F7D-A942-685EF9872FD0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Mobile Vending Permit</a:t>
          </a:r>
        </a:p>
      </dgm:t>
    </dgm:pt>
    <dgm:pt modelId="{16325DB7-F924-4E32-AD34-CA7467556DCF}" type="parTrans" cxnId="{2E95CD28-D1E0-4388-B973-D56C7AAF7733}">
      <dgm:prSet/>
      <dgm:spPr/>
      <dgm:t>
        <a:bodyPr/>
        <a:lstStyle/>
        <a:p>
          <a:endParaRPr lang="en-US"/>
        </a:p>
      </dgm:t>
    </dgm:pt>
    <dgm:pt modelId="{69346E2A-34FF-44CA-8BE3-9EAEE50BA24E}" type="sibTrans" cxnId="{2E95CD28-D1E0-4388-B973-D56C7AAF7733}">
      <dgm:prSet/>
      <dgm:spPr/>
      <dgm:t>
        <a:bodyPr/>
        <a:lstStyle/>
        <a:p>
          <a:endParaRPr lang="en-US"/>
        </a:p>
      </dgm:t>
    </dgm:pt>
    <dgm:pt modelId="{86C4CAE3-F4D9-4E0A-8A6B-847A71512223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800" dirty="0"/>
            <a:t>Business License</a:t>
          </a:r>
        </a:p>
      </dgm:t>
    </dgm:pt>
    <dgm:pt modelId="{0A6A122B-DC3A-476E-BA7A-15DD649BE1BC}" type="parTrans" cxnId="{39BE1313-A1F1-4D7D-85B1-C9A529F726AD}">
      <dgm:prSet/>
      <dgm:spPr/>
      <dgm:t>
        <a:bodyPr/>
        <a:lstStyle/>
        <a:p>
          <a:endParaRPr lang="en-US"/>
        </a:p>
      </dgm:t>
    </dgm:pt>
    <dgm:pt modelId="{8441D399-0B81-4F12-B81B-193F3019FB96}" type="sibTrans" cxnId="{39BE1313-A1F1-4D7D-85B1-C9A529F726AD}">
      <dgm:prSet/>
      <dgm:spPr/>
      <dgm:t>
        <a:bodyPr/>
        <a:lstStyle/>
        <a:p>
          <a:endParaRPr lang="en-US"/>
        </a:p>
      </dgm:t>
    </dgm:pt>
    <dgm:pt modelId="{0451ED48-D9FE-40FB-B78B-1F27AE7BD756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800" dirty="0"/>
            <a:t>Fire Inspection</a:t>
          </a:r>
        </a:p>
      </dgm:t>
    </dgm:pt>
    <dgm:pt modelId="{D2BF7870-3596-49EF-831E-13B3611DD6BE}" type="parTrans" cxnId="{3F212DA1-7694-473B-9EF2-5E52CAC14FD1}">
      <dgm:prSet/>
      <dgm:spPr/>
      <dgm:t>
        <a:bodyPr/>
        <a:lstStyle/>
        <a:p>
          <a:endParaRPr lang="en-US"/>
        </a:p>
      </dgm:t>
    </dgm:pt>
    <dgm:pt modelId="{5FCFA2C5-C0E6-421F-AF5B-3F22A8C600F9}" type="sibTrans" cxnId="{3F212DA1-7694-473B-9EF2-5E52CAC14FD1}">
      <dgm:prSet/>
      <dgm:spPr/>
      <dgm:t>
        <a:bodyPr/>
        <a:lstStyle/>
        <a:p>
          <a:endParaRPr lang="en-US"/>
        </a:p>
      </dgm:t>
    </dgm:pt>
    <dgm:pt modelId="{0BD66D25-E183-4EF3-A06B-43A35725976A}" type="pres">
      <dgm:prSet presAssocID="{58481AEB-9AEB-4127-BA33-45061C9D657A}" presName="linear" presStyleCnt="0">
        <dgm:presLayoutVars>
          <dgm:dir/>
          <dgm:animLvl val="lvl"/>
          <dgm:resizeHandles val="exact"/>
        </dgm:presLayoutVars>
      </dgm:prSet>
      <dgm:spPr/>
    </dgm:pt>
    <dgm:pt modelId="{73CC999B-E83E-4277-B73D-26BF6CB6CAEA}" type="pres">
      <dgm:prSet presAssocID="{4EB53F29-F2C2-45E6-B62B-D0697BABCDAC}" presName="parentLin" presStyleCnt="0"/>
      <dgm:spPr/>
    </dgm:pt>
    <dgm:pt modelId="{3B0CAFB9-DB2A-4A22-95F7-5533D3D9097E}" type="pres">
      <dgm:prSet presAssocID="{4EB53F29-F2C2-45E6-B62B-D0697BABCDAC}" presName="parentLeftMargin" presStyleLbl="node1" presStyleIdx="0" presStyleCnt="3"/>
      <dgm:spPr/>
    </dgm:pt>
    <dgm:pt modelId="{14E787C4-CA42-433D-B731-7652DCF6BB9E}" type="pres">
      <dgm:prSet presAssocID="{4EB53F29-F2C2-45E6-B62B-D0697BABCDAC}" presName="parentText" presStyleLbl="node1" presStyleIdx="0" presStyleCnt="3" custScaleY="120610">
        <dgm:presLayoutVars>
          <dgm:chMax val="0"/>
          <dgm:bulletEnabled val="1"/>
        </dgm:presLayoutVars>
      </dgm:prSet>
      <dgm:spPr/>
    </dgm:pt>
    <dgm:pt modelId="{627D88D0-4C24-43FA-8F3E-14A708094ACD}" type="pres">
      <dgm:prSet presAssocID="{4EB53F29-F2C2-45E6-B62B-D0697BABCDAC}" presName="negativeSpace" presStyleCnt="0"/>
      <dgm:spPr/>
    </dgm:pt>
    <dgm:pt modelId="{36E9E717-30C8-498A-81C7-E425C62C73F1}" type="pres">
      <dgm:prSet presAssocID="{4EB53F29-F2C2-45E6-B62B-D0697BABCDAC}" presName="childText" presStyleLbl="conFgAcc1" presStyleIdx="0" presStyleCnt="3">
        <dgm:presLayoutVars>
          <dgm:bulletEnabled val="1"/>
        </dgm:presLayoutVars>
      </dgm:prSet>
      <dgm:spPr/>
    </dgm:pt>
    <dgm:pt modelId="{2367A4CD-DAE8-45DE-99CD-27D58A264232}" type="pres">
      <dgm:prSet presAssocID="{1B7A8B2E-F212-41D3-875A-DBA6FB738EA2}" presName="spaceBetweenRectangles" presStyleCnt="0"/>
      <dgm:spPr/>
    </dgm:pt>
    <dgm:pt modelId="{51CD9E94-4770-4502-9E05-6D938D8A3B9D}" type="pres">
      <dgm:prSet presAssocID="{D1BB4BA7-AA96-4A88-9A09-2B758318DDA0}" presName="parentLin" presStyleCnt="0"/>
      <dgm:spPr/>
    </dgm:pt>
    <dgm:pt modelId="{0BD973D9-F5C5-42BB-83D5-E83BB8AD107F}" type="pres">
      <dgm:prSet presAssocID="{D1BB4BA7-AA96-4A88-9A09-2B758318DDA0}" presName="parentLeftMargin" presStyleLbl="node1" presStyleIdx="0" presStyleCnt="3"/>
      <dgm:spPr/>
    </dgm:pt>
    <dgm:pt modelId="{5C383734-0E53-4AEF-9142-405BDE7F3798}" type="pres">
      <dgm:prSet presAssocID="{D1BB4BA7-AA96-4A88-9A09-2B758318DDA0}" presName="parentText" presStyleLbl="node1" presStyleIdx="1" presStyleCnt="3" custScaleY="120610">
        <dgm:presLayoutVars>
          <dgm:chMax val="0"/>
          <dgm:bulletEnabled val="1"/>
        </dgm:presLayoutVars>
      </dgm:prSet>
      <dgm:spPr/>
    </dgm:pt>
    <dgm:pt modelId="{E3B376AC-661C-4AAD-ACB7-156C37CB3D5C}" type="pres">
      <dgm:prSet presAssocID="{D1BB4BA7-AA96-4A88-9A09-2B758318DDA0}" presName="negativeSpace" presStyleCnt="0"/>
      <dgm:spPr/>
    </dgm:pt>
    <dgm:pt modelId="{3320EFEF-1CB0-4EF4-958C-6A5D29128E48}" type="pres">
      <dgm:prSet presAssocID="{D1BB4BA7-AA96-4A88-9A09-2B758318DDA0}" presName="childText" presStyleLbl="conFgAcc1" presStyleIdx="1" presStyleCnt="3">
        <dgm:presLayoutVars>
          <dgm:bulletEnabled val="1"/>
        </dgm:presLayoutVars>
      </dgm:prSet>
      <dgm:spPr/>
    </dgm:pt>
    <dgm:pt modelId="{8D3209BC-4176-4785-95CF-A96D7A7A3E98}" type="pres">
      <dgm:prSet presAssocID="{E5EEF1CE-A617-4DAA-85BF-4BD35E933F0C}" presName="spaceBetweenRectangles" presStyleCnt="0"/>
      <dgm:spPr/>
    </dgm:pt>
    <dgm:pt modelId="{89F4A61B-70C4-4677-9E8E-6B3D263EE2CA}" type="pres">
      <dgm:prSet presAssocID="{0B3A4D77-E8CE-4BE9-AA02-B88CD22AEE36}" presName="parentLin" presStyleCnt="0"/>
      <dgm:spPr/>
    </dgm:pt>
    <dgm:pt modelId="{097E7D6F-7C52-4DE8-8ADB-36C5591EBC5D}" type="pres">
      <dgm:prSet presAssocID="{0B3A4D77-E8CE-4BE9-AA02-B88CD22AEE36}" presName="parentLeftMargin" presStyleLbl="node1" presStyleIdx="1" presStyleCnt="3"/>
      <dgm:spPr/>
    </dgm:pt>
    <dgm:pt modelId="{29C66BCD-91EF-4100-B0A6-04CDC617A8BC}" type="pres">
      <dgm:prSet presAssocID="{0B3A4D77-E8CE-4BE9-AA02-B88CD22AEE36}" presName="parentText" presStyleLbl="node1" presStyleIdx="2" presStyleCnt="3" custScaleY="120610">
        <dgm:presLayoutVars>
          <dgm:chMax val="0"/>
          <dgm:bulletEnabled val="1"/>
        </dgm:presLayoutVars>
      </dgm:prSet>
      <dgm:spPr/>
    </dgm:pt>
    <dgm:pt modelId="{F7FB1438-C3F2-4518-A9A4-01F209D633C2}" type="pres">
      <dgm:prSet presAssocID="{0B3A4D77-E8CE-4BE9-AA02-B88CD22AEE36}" presName="negativeSpace" presStyleCnt="0"/>
      <dgm:spPr/>
    </dgm:pt>
    <dgm:pt modelId="{ACF36D2A-D906-465D-ABA6-2DF7F6FC4968}" type="pres">
      <dgm:prSet presAssocID="{0B3A4D77-E8CE-4BE9-AA02-B88CD22AEE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0FA9C05-0739-45EC-884E-3EA352DD9D55}" type="presOf" srcId="{D1BB4BA7-AA96-4A88-9A09-2B758318DDA0}" destId="{0BD973D9-F5C5-42BB-83D5-E83BB8AD107F}" srcOrd="0" destOrd="0" presId="urn:microsoft.com/office/officeart/2005/8/layout/list1"/>
    <dgm:cxn modelId="{11C4E60B-4594-40E7-B2BE-20C565F37C42}" type="presOf" srcId="{4EB53F29-F2C2-45E6-B62B-D0697BABCDAC}" destId="{14E787C4-CA42-433D-B731-7652DCF6BB9E}" srcOrd="1" destOrd="0" presId="urn:microsoft.com/office/officeart/2005/8/layout/list1"/>
    <dgm:cxn modelId="{84F9900D-0DC3-40CA-9766-705CFA7AB488}" type="presOf" srcId="{0B3A4D77-E8CE-4BE9-AA02-B88CD22AEE36}" destId="{29C66BCD-91EF-4100-B0A6-04CDC617A8BC}" srcOrd="1" destOrd="0" presId="urn:microsoft.com/office/officeart/2005/8/layout/list1"/>
    <dgm:cxn modelId="{39BE1313-A1F1-4D7D-85B1-C9A529F726AD}" srcId="{0B3A4D77-E8CE-4BE9-AA02-B88CD22AEE36}" destId="{86C4CAE3-F4D9-4E0A-8A6B-847A71512223}" srcOrd="1" destOrd="0" parTransId="{0A6A122B-DC3A-476E-BA7A-15DD649BE1BC}" sibTransId="{8441D399-0B81-4F12-B81B-193F3019FB96}"/>
    <dgm:cxn modelId="{F56D5819-E7C6-446C-8999-734513EC360D}" srcId="{D1BB4BA7-AA96-4A88-9A09-2B758318DDA0}" destId="{FB6C7F02-113D-498C-BC53-0784FE577F59}" srcOrd="3" destOrd="0" parTransId="{3525DD14-A457-4AA0-B3E7-7401A158BE5E}" sibTransId="{8A833E78-9150-4996-B24E-248850155442}"/>
    <dgm:cxn modelId="{AF3E611A-01BE-438A-8BA8-253BD713E42E}" type="presOf" srcId="{D1BB4BA7-AA96-4A88-9A09-2B758318DDA0}" destId="{5C383734-0E53-4AEF-9142-405BDE7F3798}" srcOrd="1" destOrd="0" presId="urn:microsoft.com/office/officeart/2005/8/layout/list1"/>
    <dgm:cxn modelId="{6CF9991E-18D5-410C-870A-96BBA476739D}" srcId="{D1BB4BA7-AA96-4A88-9A09-2B758318DDA0}" destId="{13C53BA9-CE36-4FC2-BD21-E70460104481}" srcOrd="0" destOrd="0" parTransId="{65423D07-6BA5-4555-B28E-0232A67909A3}" sibTransId="{C7E1EC75-6D09-4191-8899-8A71C01B3B87}"/>
    <dgm:cxn modelId="{2E95CD28-D1E0-4388-B973-D56C7AAF7733}" srcId="{0B3A4D77-E8CE-4BE9-AA02-B88CD22AEE36}" destId="{4A5C686B-3D25-4F7D-A942-685EF9872FD0}" srcOrd="0" destOrd="0" parTransId="{16325DB7-F924-4E32-AD34-CA7467556DCF}" sibTransId="{69346E2A-34FF-44CA-8BE3-9EAEE50BA24E}"/>
    <dgm:cxn modelId="{9DE6422C-4194-48A0-AF1A-9AB8A972FD62}" type="presOf" srcId="{A3BF60D5-D6AF-471A-BF1F-C4D322F555BF}" destId="{3320EFEF-1CB0-4EF4-958C-6A5D29128E48}" srcOrd="0" destOrd="2" presId="urn:microsoft.com/office/officeart/2005/8/layout/list1"/>
    <dgm:cxn modelId="{B770C136-08C7-4FF0-9B38-61BAB2E40CEA}" type="presOf" srcId="{8C62E70A-77DD-4143-9258-C7261184F309}" destId="{3320EFEF-1CB0-4EF4-958C-6A5D29128E48}" srcOrd="0" destOrd="4" presId="urn:microsoft.com/office/officeart/2005/8/layout/list1"/>
    <dgm:cxn modelId="{DAF6643A-172F-4C66-B642-CBE58ACBD7CD}" type="presOf" srcId="{86C4CAE3-F4D9-4E0A-8A6B-847A71512223}" destId="{ACF36D2A-D906-465D-ABA6-2DF7F6FC4968}" srcOrd="0" destOrd="1" presId="urn:microsoft.com/office/officeart/2005/8/layout/list1"/>
    <dgm:cxn modelId="{E900C43B-9BDC-47A2-B70D-C0E65FAE5228}" type="presOf" srcId="{E091BD84-03AF-4125-B13F-D841AE0C52DF}" destId="{3320EFEF-1CB0-4EF4-958C-6A5D29128E48}" srcOrd="0" destOrd="1" presId="urn:microsoft.com/office/officeart/2005/8/layout/list1"/>
    <dgm:cxn modelId="{B685AD5F-1558-431A-A1E7-0C50DFB4169C}" type="presOf" srcId="{0B3A4D77-E8CE-4BE9-AA02-B88CD22AEE36}" destId="{097E7D6F-7C52-4DE8-8ADB-36C5591EBC5D}" srcOrd="0" destOrd="0" presId="urn:microsoft.com/office/officeart/2005/8/layout/list1"/>
    <dgm:cxn modelId="{B8719844-F4C8-488E-941A-E275045EC4F2}" type="presOf" srcId="{0451ED48-D9FE-40FB-B78B-1F27AE7BD756}" destId="{ACF36D2A-D906-465D-ABA6-2DF7F6FC4968}" srcOrd="0" destOrd="2" presId="urn:microsoft.com/office/officeart/2005/8/layout/list1"/>
    <dgm:cxn modelId="{7E646D66-8E4E-4B1E-8F77-AFBBB55BD89C}" type="presOf" srcId="{58481AEB-9AEB-4127-BA33-45061C9D657A}" destId="{0BD66D25-E183-4EF3-A06B-43A35725976A}" srcOrd="0" destOrd="0" presId="urn:microsoft.com/office/officeart/2005/8/layout/list1"/>
    <dgm:cxn modelId="{A3653D72-E2E1-4F3E-B9FE-646AE1D55B6D}" srcId="{4EB53F29-F2C2-45E6-B62B-D0697BABCDAC}" destId="{29AB4F5D-ABA1-484A-B31B-03CFA7FED42A}" srcOrd="0" destOrd="0" parTransId="{11CEA66F-8F95-4D67-AB63-22E4FF71367A}" sibTransId="{34AC6FC8-4BE4-4161-9034-773E3BB35A30}"/>
    <dgm:cxn modelId="{0EB36B7A-D10C-46AE-A50C-02D8C2AF8D90}" srcId="{58481AEB-9AEB-4127-BA33-45061C9D657A}" destId="{0B3A4D77-E8CE-4BE9-AA02-B88CD22AEE36}" srcOrd="2" destOrd="0" parTransId="{3E06387A-8A6A-4D1C-8482-7EBAF39F066B}" sibTransId="{F996C65B-5610-40CD-9518-844B6C1D5C96}"/>
    <dgm:cxn modelId="{350DD197-1626-442B-A661-AEA9C95025E9}" type="presOf" srcId="{13C53BA9-CE36-4FC2-BD21-E70460104481}" destId="{3320EFEF-1CB0-4EF4-958C-6A5D29128E48}" srcOrd="0" destOrd="0" presId="urn:microsoft.com/office/officeart/2005/8/layout/list1"/>
    <dgm:cxn modelId="{3F212DA1-7694-473B-9EF2-5E52CAC14FD1}" srcId="{0B3A4D77-E8CE-4BE9-AA02-B88CD22AEE36}" destId="{0451ED48-D9FE-40FB-B78B-1F27AE7BD756}" srcOrd="2" destOrd="0" parTransId="{D2BF7870-3596-49EF-831E-13B3611DD6BE}" sibTransId="{5FCFA2C5-C0E6-421F-AF5B-3F22A8C600F9}"/>
    <dgm:cxn modelId="{0A9B6FAF-DAFD-486A-B82B-6516322C0D19}" srcId="{58481AEB-9AEB-4127-BA33-45061C9D657A}" destId="{4EB53F29-F2C2-45E6-B62B-D0697BABCDAC}" srcOrd="0" destOrd="0" parTransId="{A1DF0362-DCBE-4460-979E-E79EFC0D2F86}" sibTransId="{1B7A8B2E-F212-41D3-875A-DBA6FB738EA2}"/>
    <dgm:cxn modelId="{BC8322C4-616B-432E-9021-4BAF01357642}" type="presOf" srcId="{4A5C686B-3D25-4F7D-A942-685EF9872FD0}" destId="{ACF36D2A-D906-465D-ABA6-2DF7F6FC4968}" srcOrd="0" destOrd="0" presId="urn:microsoft.com/office/officeart/2005/8/layout/list1"/>
    <dgm:cxn modelId="{1E6519CB-1024-4149-B991-F1A7D2EB9760}" type="presOf" srcId="{4EB53F29-F2C2-45E6-B62B-D0697BABCDAC}" destId="{3B0CAFB9-DB2A-4A22-95F7-5533D3D9097E}" srcOrd="0" destOrd="0" presId="urn:microsoft.com/office/officeart/2005/8/layout/list1"/>
    <dgm:cxn modelId="{479A24D0-9333-4AAF-B326-0A46A227FBF4}" srcId="{58481AEB-9AEB-4127-BA33-45061C9D657A}" destId="{D1BB4BA7-AA96-4A88-9A09-2B758318DDA0}" srcOrd="1" destOrd="0" parTransId="{3EF07722-B343-4565-8DB5-655D6A9FD540}" sibTransId="{E5EEF1CE-A617-4DAA-85BF-4BD35E933F0C}"/>
    <dgm:cxn modelId="{8F35B1DA-4C3A-4640-AA0D-F16094CDE617}" srcId="{D1BB4BA7-AA96-4A88-9A09-2B758318DDA0}" destId="{8C62E70A-77DD-4143-9258-C7261184F309}" srcOrd="4" destOrd="0" parTransId="{86592438-1DC5-4476-8149-82A470A62A22}" sibTransId="{C393BB1B-056C-47FB-A164-BD4484E930DE}"/>
    <dgm:cxn modelId="{6B7531DC-D1A0-4CC6-AE34-D14E9F511973}" type="presOf" srcId="{FB6C7F02-113D-498C-BC53-0784FE577F59}" destId="{3320EFEF-1CB0-4EF4-958C-6A5D29128E48}" srcOrd="0" destOrd="3" presId="urn:microsoft.com/office/officeart/2005/8/layout/list1"/>
    <dgm:cxn modelId="{FA05BBEF-2176-4404-8066-98384456E229}" type="presOf" srcId="{29AB4F5D-ABA1-484A-B31B-03CFA7FED42A}" destId="{36E9E717-30C8-498A-81C7-E425C62C73F1}" srcOrd="0" destOrd="0" presId="urn:microsoft.com/office/officeart/2005/8/layout/list1"/>
    <dgm:cxn modelId="{854079F5-BAF9-4436-93B0-CDA8DCB2A187}" srcId="{D1BB4BA7-AA96-4A88-9A09-2B758318DDA0}" destId="{A3BF60D5-D6AF-471A-BF1F-C4D322F555BF}" srcOrd="2" destOrd="0" parTransId="{186A2FAD-B7D6-435C-981E-EEDD5CD3E2D3}" sibTransId="{6AEA77F3-07EA-42C3-8C06-17F91B653123}"/>
    <dgm:cxn modelId="{840AD2FA-3043-455D-BCAB-C4C3171A1F1E}" srcId="{D1BB4BA7-AA96-4A88-9A09-2B758318DDA0}" destId="{E091BD84-03AF-4125-B13F-D841AE0C52DF}" srcOrd="1" destOrd="0" parTransId="{1703BF60-DD2D-4647-BE64-2B74B6697DA4}" sibTransId="{1048018E-9443-47BA-9253-78A2AC2100D2}"/>
    <dgm:cxn modelId="{BD542DEE-8377-4DD1-8333-6CF4E1A23516}" type="presParOf" srcId="{0BD66D25-E183-4EF3-A06B-43A35725976A}" destId="{73CC999B-E83E-4277-B73D-26BF6CB6CAEA}" srcOrd="0" destOrd="0" presId="urn:microsoft.com/office/officeart/2005/8/layout/list1"/>
    <dgm:cxn modelId="{3AB3D5CF-EF2E-4848-8B1A-2C07DA2899F7}" type="presParOf" srcId="{73CC999B-E83E-4277-B73D-26BF6CB6CAEA}" destId="{3B0CAFB9-DB2A-4A22-95F7-5533D3D9097E}" srcOrd="0" destOrd="0" presId="urn:microsoft.com/office/officeart/2005/8/layout/list1"/>
    <dgm:cxn modelId="{893C51CD-4F67-4F1F-B4A1-3100D1E36425}" type="presParOf" srcId="{73CC999B-E83E-4277-B73D-26BF6CB6CAEA}" destId="{14E787C4-CA42-433D-B731-7652DCF6BB9E}" srcOrd="1" destOrd="0" presId="urn:microsoft.com/office/officeart/2005/8/layout/list1"/>
    <dgm:cxn modelId="{D0791A8A-6F32-4234-B565-9018B328322F}" type="presParOf" srcId="{0BD66D25-E183-4EF3-A06B-43A35725976A}" destId="{627D88D0-4C24-43FA-8F3E-14A708094ACD}" srcOrd="1" destOrd="0" presId="urn:microsoft.com/office/officeart/2005/8/layout/list1"/>
    <dgm:cxn modelId="{B1E4DD44-AA78-45F6-9048-F7211CE0B9A3}" type="presParOf" srcId="{0BD66D25-E183-4EF3-A06B-43A35725976A}" destId="{36E9E717-30C8-498A-81C7-E425C62C73F1}" srcOrd="2" destOrd="0" presId="urn:microsoft.com/office/officeart/2005/8/layout/list1"/>
    <dgm:cxn modelId="{E193768D-18E7-4F18-960D-7C8286A0C2D3}" type="presParOf" srcId="{0BD66D25-E183-4EF3-A06B-43A35725976A}" destId="{2367A4CD-DAE8-45DE-99CD-27D58A264232}" srcOrd="3" destOrd="0" presId="urn:microsoft.com/office/officeart/2005/8/layout/list1"/>
    <dgm:cxn modelId="{81B1D5AD-86E3-460E-BF83-B1C53FD69B6F}" type="presParOf" srcId="{0BD66D25-E183-4EF3-A06B-43A35725976A}" destId="{51CD9E94-4770-4502-9E05-6D938D8A3B9D}" srcOrd="4" destOrd="0" presId="urn:microsoft.com/office/officeart/2005/8/layout/list1"/>
    <dgm:cxn modelId="{59B56D85-0842-4437-AB47-523861372A93}" type="presParOf" srcId="{51CD9E94-4770-4502-9E05-6D938D8A3B9D}" destId="{0BD973D9-F5C5-42BB-83D5-E83BB8AD107F}" srcOrd="0" destOrd="0" presId="urn:microsoft.com/office/officeart/2005/8/layout/list1"/>
    <dgm:cxn modelId="{0AEFF161-A443-48E7-95B4-59304797EF2D}" type="presParOf" srcId="{51CD9E94-4770-4502-9E05-6D938D8A3B9D}" destId="{5C383734-0E53-4AEF-9142-405BDE7F3798}" srcOrd="1" destOrd="0" presId="urn:microsoft.com/office/officeart/2005/8/layout/list1"/>
    <dgm:cxn modelId="{41875786-E164-4BAA-88AB-ADECF82F2AEF}" type="presParOf" srcId="{0BD66D25-E183-4EF3-A06B-43A35725976A}" destId="{E3B376AC-661C-4AAD-ACB7-156C37CB3D5C}" srcOrd="5" destOrd="0" presId="urn:microsoft.com/office/officeart/2005/8/layout/list1"/>
    <dgm:cxn modelId="{F0B3886D-64D1-4AC2-861B-9285C37A58B2}" type="presParOf" srcId="{0BD66D25-E183-4EF3-A06B-43A35725976A}" destId="{3320EFEF-1CB0-4EF4-958C-6A5D29128E48}" srcOrd="6" destOrd="0" presId="urn:microsoft.com/office/officeart/2005/8/layout/list1"/>
    <dgm:cxn modelId="{8BBDED25-7600-4F2E-8C00-C3C1811812FB}" type="presParOf" srcId="{0BD66D25-E183-4EF3-A06B-43A35725976A}" destId="{8D3209BC-4176-4785-95CF-A96D7A7A3E98}" srcOrd="7" destOrd="0" presId="urn:microsoft.com/office/officeart/2005/8/layout/list1"/>
    <dgm:cxn modelId="{6B13BE6F-FC51-4BAB-AAD3-4AE931A51D52}" type="presParOf" srcId="{0BD66D25-E183-4EF3-A06B-43A35725976A}" destId="{89F4A61B-70C4-4677-9E8E-6B3D263EE2CA}" srcOrd="8" destOrd="0" presId="urn:microsoft.com/office/officeart/2005/8/layout/list1"/>
    <dgm:cxn modelId="{D832F8DB-8701-4840-965E-B9D72086507B}" type="presParOf" srcId="{89F4A61B-70C4-4677-9E8E-6B3D263EE2CA}" destId="{097E7D6F-7C52-4DE8-8ADB-36C5591EBC5D}" srcOrd="0" destOrd="0" presId="urn:microsoft.com/office/officeart/2005/8/layout/list1"/>
    <dgm:cxn modelId="{C30C29E0-3027-4821-91B1-4AB9E10C37CE}" type="presParOf" srcId="{89F4A61B-70C4-4677-9E8E-6B3D263EE2CA}" destId="{29C66BCD-91EF-4100-B0A6-04CDC617A8BC}" srcOrd="1" destOrd="0" presId="urn:microsoft.com/office/officeart/2005/8/layout/list1"/>
    <dgm:cxn modelId="{3753CC55-A391-4C66-B2C7-4A35EB542D1A}" type="presParOf" srcId="{0BD66D25-E183-4EF3-A06B-43A35725976A}" destId="{F7FB1438-C3F2-4518-A9A4-01F209D633C2}" srcOrd="9" destOrd="0" presId="urn:microsoft.com/office/officeart/2005/8/layout/list1"/>
    <dgm:cxn modelId="{345273EC-E490-4537-9C4F-E7173E025622}" type="presParOf" srcId="{0BD66D25-E183-4EF3-A06B-43A35725976A}" destId="{ACF36D2A-D906-465D-ABA6-2DF7F6FC49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81AEB-9AEB-4127-BA33-45061C9D657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</dgm:pt>
    <dgm:pt modelId="{4EB53F29-F2C2-45E6-B62B-D0697BABCDAC}">
      <dgm:prSet phldrT="[Text]" custT="1"/>
      <dgm:spPr/>
      <dgm:t>
        <a:bodyPr/>
        <a:lstStyle/>
        <a:p>
          <a:r>
            <a:rPr lang="en-US" sz="2200" dirty="0"/>
            <a:t>State</a:t>
          </a:r>
        </a:p>
      </dgm:t>
    </dgm:pt>
    <dgm:pt modelId="{A1DF0362-DCBE-4460-979E-E79EFC0D2F86}" type="parTrans" cxnId="{0A9B6FAF-DAFD-486A-B82B-6516322C0D19}">
      <dgm:prSet/>
      <dgm:spPr/>
      <dgm:t>
        <a:bodyPr/>
        <a:lstStyle/>
        <a:p>
          <a:endParaRPr lang="en-US"/>
        </a:p>
      </dgm:t>
    </dgm:pt>
    <dgm:pt modelId="{1B7A8B2E-F212-41D3-875A-DBA6FB738EA2}" type="sibTrans" cxnId="{0A9B6FAF-DAFD-486A-B82B-6516322C0D19}">
      <dgm:prSet/>
      <dgm:spPr/>
      <dgm:t>
        <a:bodyPr/>
        <a:lstStyle/>
        <a:p>
          <a:endParaRPr lang="en-US"/>
        </a:p>
      </dgm:t>
    </dgm:pt>
    <dgm:pt modelId="{D1BB4BA7-AA96-4A88-9A09-2B758318DDA0}">
      <dgm:prSet phldrT="[Text]" custT="1"/>
      <dgm:spPr/>
      <dgm:t>
        <a:bodyPr/>
        <a:lstStyle/>
        <a:p>
          <a:r>
            <a:rPr lang="en-US" sz="2200"/>
            <a:t>Tulare County</a:t>
          </a:r>
        </a:p>
      </dgm:t>
    </dgm:pt>
    <dgm:pt modelId="{3EF07722-B343-4565-8DB5-655D6A9FD540}" type="parTrans" cxnId="{479A24D0-9333-4AAF-B326-0A46A227FBF4}">
      <dgm:prSet/>
      <dgm:spPr/>
      <dgm:t>
        <a:bodyPr/>
        <a:lstStyle/>
        <a:p>
          <a:endParaRPr lang="en-US"/>
        </a:p>
      </dgm:t>
    </dgm:pt>
    <dgm:pt modelId="{E5EEF1CE-A617-4DAA-85BF-4BD35E933F0C}" type="sibTrans" cxnId="{479A24D0-9333-4AAF-B326-0A46A227FBF4}">
      <dgm:prSet/>
      <dgm:spPr/>
      <dgm:t>
        <a:bodyPr/>
        <a:lstStyle/>
        <a:p>
          <a:endParaRPr lang="en-US"/>
        </a:p>
      </dgm:t>
    </dgm:pt>
    <dgm:pt modelId="{0B3A4D77-E8CE-4BE9-AA02-B88CD22AEE36}">
      <dgm:prSet phldrT="[Text]" custT="1"/>
      <dgm:spPr/>
      <dgm:t>
        <a:bodyPr/>
        <a:lstStyle/>
        <a:p>
          <a:r>
            <a:rPr lang="en-US" sz="2200" dirty="0"/>
            <a:t>Lindsay</a:t>
          </a:r>
        </a:p>
      </dgm:t>
    </dgm:pt>
    <dgm:pt modelId="{3E06387A-8A6A-4D1C-8482-7EBAF39F066B}" type="parTrans" cxnId="{0EB36B7A-D10C-46AE-A50C-02D8C2AF8D90}">
      <dgm:prSet/>
      <dgm:spPr/>
      <dgm:t>
        <a:bodyPr/>
        <a:lstStyle/>
        <a:p>
          <a:endParaRPr lang="en-US"/>
        </a:p>
      </dgm:t>
    </dgm:pt>
    <dgm:pt modelId="{F996C65B-5610-40CD-9518-844B6C1D5C96}" type="sibTrans" cxnId="{0EB36B7A-D10C-46AE-A50C-02D8C2AF8D90}">
      <dgm:prSet/>
      <dgm:spPr/>
      <dgm:t>
        <a:bodyPr/>
        <a:lstStyle/>
        <a:p>
          <a:endParaRPr lang="en-US"/>
        </a:p>
      </dgm:t>
    </dgm:pt>
    <dgm:pt modelId="{29AB4F5D-ABA1-484A-B31B-03CFA7FED42A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None</a:t>
          </a:r>
        </a:p>
      </dgm:t>
    </dgm:pt>
    <dgm:pt modelId="{11CEA66F-8F95-4D67-AB63-22E4FF71367A}" type="parTrans" cxnId="{A3653D72-E2E1-4F3E-B9FE-646AE1D55B6D}">
      <dgm:prSet/>
      <dgm:spPr/>
      <dgm:t>
        <a:bodyPr/>
        <a:lstStyle/>
        <a:p>
          <a:endParaRPr lang="en-US"/>
        </a:p>
      </dgm:t>
    </dgm:pt>
    <dgm:pt modelId="{34AC6FC8-4BE4-4161-9034-773E3BB35A30}" type="sibTrans" cxnId="{A3653D72-E2E1-4F3E-B9FE-646AE1D55B6D}">
      <dgm:prSet/>
      <dgm:spPr/>
      <dgm:t>
        <a:bodyPr/>
        <a:lstStyle/>
        <a:p>
          <a:endParaRPr lang="en-US"/>
        </a:p>
      </dgm:t>
    </dgm:pt>
    <dgm:pt modelId="{13C53BA9-CE36-4FC2-BD21-E70460104481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Environmental Health Permit (Food Only)</a:t>
          </a:r>
        </a:p>
      </dgm:t>
    </dgm:pt>
    <dgm:pt modelId="{65423D07-6BA5-4555-B28E-0232A67909A3}" type="parTrans" cxnId="{6CF9991E-18D5-410C-870A-96BBA476739D}">
      <dgm:prSet/>
      <dgm:spPr/>
      <dgm:t>
        <a:bodyPr/>
        <a:lstStyle/>
        <a:p>
          <a:endParaRPr lang="en-US"/>
        </a:p>
      </dgm:t>
    </dgm:pt>
    <dgm:pt modelId="{C7E1EC75-6D09-4191-8899-8A71C01B3B87}" type="sibTrans" cxnId="{6CF9991E-18D5-410C-870A-96BBA476739D}">
      <dgm:prSet/>
      <dgm:spPr/>
      <dgm:t>
        <a:bodyPr/>
        <a:lstStyle/>
        <a:p>
          <a:endParaRPr lang="en-US"/>
        </a:p>
      </dgm:t>
    </dgm:pt>
    <dgm:pt modelId="{4A5C686B-3D25-4F7D-A942-685EF9872FD0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Sidewalk Vending Permit</a:t>
          </a:r>
        </a:p>
      </dgm:t>
    </dgm:pt>
    <dgm:pt modelId="{16325DB7-F924-4E32-AD34-CA7467556DCF}" type="parTrans" cxnId="{2E95CD28-D1E0-4388-B973-D56C7AAF7733}">
      <dgm:prSet/>
      <dgm:spPr/>
      <dgm:t>
        <a:bodyPr/>
        <a:lstStyle/>
        <a:p>
          <a:endParaRPr lang="en-US"/>
        </a:p>
      </dgm:t>
    </dgm:pt>
    <dgm:pt modelId="{69346E2A-34FF-44CA-8BE3-9EAEE50BA24E}" type="sibTrans" cxnId="{2E95CD28-D1E0-4388-B973-D56C7AAF7733}">
      <dgm:prSet/>
      <dgm:spPr/>
      <dgm:t>
        <a:bodyPr/>
        <a:lstStyle/>
        <a:p>
          <a:endParaRPr lang="en-US"/>
        </a:p>
      </dgm:t>
    </dgm:pt>
    <dgm:pt modelId="{86C4CAE3-F4D9-4E0A-8A6B-847A71512223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800" dirty="0"/>
            <a:t>Business License</a:t>
          </a:r>
        </a:p>
      </dgm:t>
    </dgm:pt>
    <dgm:pt modelId="{0A6A122B-DC3A-476E-BA7A-15DD649BE1BC}" type="parTrans" cxnId="{39BE1313-A1F1-4D7D-85B1-C9A529F726AD}">
      <dgm:prSet/>
      <dgm:spPr/>
      <dgm:t>
        <a:bodyPr/>
        <a:lstStyle/>
        <a:p>
          <a:endParaRPr lang="en-US"/>
        </a:p>
      </dgm:t>
    </dgm:pt>
    <dgm:pt modelId="{8441D399-0B81-4F12-B81B-193F3019FB96}" type="sibTrans" cxnId="{39BE1313-A1F1-4D7D-85B1-C9A529F726AD}">
      <dgm:prSet/>
      <dgm:spPr/>
      <dgm:t>
        <a:bodyPr/>
        <a:lstStyle/>
        <a:p>
          <a:endParaRPr lang="en-US"/>
        </a:p>
      </dgm:t>
    </dgm:pt>
    <dgm:pt modelId="{0451ED48-D9FE-40FB-B78B-1F27AE7BD756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endParaRPr lang="en-US" sz="1800" dirty="0"/>
        </a:p>
      </dgm:t>
    </dgm:pt>
    <dgm:pt modelId="{D2BF7870-3596-49EF-831E-13B3611DD6BE}" type="parTrans" cxnId="{3F212DA1-7694-473B-9EF2-5E52CAC14FD1}">
      <dgm:prSet/>
      <dgm:spPr/>
      <dgm:t>
        <a:bodyPr/>
        <a:lstStyle/>
        <a:p>
          <a:endParaRPr lang="en-US"/>
        </a:p>
      </dgm:t>
    </dgm:pt>
    <dgm:pt modelId="{5FCFA2C5-C0E6-421F-AF5B-3F22A8C600F9}" type="sibTrans" cxnId="{3F212DA1-7694-473B-9EF2-5E52CAC14FD1}">
      <dgm:prSet/>
      <dgm:spPr/>
      <dgm:t>
        <a:bodyPr/>
        <a:lstStyle/>
        <a:p>
          <a:endParaRPr lang="en-US"/>
        </a:p>
      </dgm:t>
    </dgm:pt>
    <dgm:pt modelId="{CB55D0AE-A1B5-4857-B99C-8EE2AEC5722A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800" dirty="0"/>
        </a:p>
      </dgm:t>
    </dgm:pt>
    <dgm:pt modelId="{9859CEB7-74BD-435D-80F7-15F16DD94517}" type="parTrans" cxnId="{6FC9701D-6DFE-41E4-9C11-0D18F15C5ACB}">
      <dgm:prSet/>
      <dgm:spPr/>
      <dgm:t>
        <a:bodyPr/>
        <a:lstStyle/>
        <a:p>
          <a:endParaRPr lang="en-US"/>
        </a:p>
      </dgm:t>
    </dgm:pt>
    <dgm:pt modelId="{D6D5AF3C-EBAD-4D4F-9155-B58A1CC5B88B}" type="sibTrans" cxnId="{6FC9701D-6DFE-41E4-9C11-0D18F15C5ACB}">
      <dgm:prSet/>
      <dgm:spPr/>
      <dgm:t>
        <a:bodyPr/>
        <a:lstStyle/>
        <a:p>
          <a:endParaRPr lang="en-US"/>
        </a:p>
      </dgm:t>
    </dgm:pt>
    <dgm:pt modelId="{7F1A72BE-13AE-4057-AD5D-97368C65EE0C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800" dirty="0"/>
        </a:p>
      </dgm:t>
    </dgm:pt>
    <dgm:pt modelId="{386A496E-E450-4D1E-B269-A1B988AF3595}" type="parTrans" cxnId="{31A0CE72-7685-4314-BC48-0E2B55829069}">
      <dgm:prSet/>
      <dgm:spPr/>
      <dgm:t>
        <a:bodyPr/>
        <a:lstStyle/>
        <a:p>
          <a:endParaRPr lang="en-US"/>
        </a:p>
      </dgm:t>
    </dgm:pt>
    <dgm:pt modelId="{79FD9BA6-B222-4C2E-AF05-BC21D0536A9F}" type="sibTrans" cxnId="{31A0CE72-7685-4314-BC48-0E2B55829069}">
      <dgm:prSet/>
      <dgm:spPr/>
      <dgm:t>
        <a:bodyPr/>
        <a:lstStyle/>
        <a:p>
          <a:endParaRPr lang="en-US"/>
        </a:p>
      </dgm:t>
    </dgm:pt>
    <dgm:pt modelId="{54909769-2FBC-4C77-8EA9-0FD9A7AEDA07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800" dirty="0"/>
        </a:p>
      </dgm:t>
    </dgm:pt>
    <dgm:pt modelId="{C5767179-FFAF-4865-9D45-61BA664F988B}" type="parTrans" cxnId="{45B68FAA-4F2B-4554-A667-3C72EEE22EC9}">
      <dgm:prSet/>
      <dgm:spPr/>
      <dgm:t>
        <a:bodyPr/>
        <a:lstStyle/>
        <a:p>
          <a:endParaRPr lang="en-US"/>
        </a:p>
      </dgm:t>
    </dgm:pt>
    <dgm:pt modelId="{012DFB15-2A38-4813-A2A0-153966A5DD4B}" type="sibTrans" cxnId="{45B68FAA-4F2B-4554-A667-3C72EEE22EC9}">
      <dgm:prSet/>
      <dgm:spPr/>
      <dgm:t>
        <a:bodyPr/>
        <a:lstStyle/>
        <a:p>
          <a:endParaRPr lang="en-US"/>
        </a:p>
      </dgm:t>
    </dgm:pt>
    <dgm:pt modelId="{0A76EA4C-53ED-4DF5-8968-73ECE43687A3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800" dirty="0"/>
        </a:p>
      </dgm:t>
    </dgm:pt>
    <dgm:pt modelId="{83E53E10-35DA-4295-B76A-E19D878135E2}" type="parTrans" cxnId="{34CA3B90-EFE0-4B81-B8A7-540E4E79AFFE}">
      <dgm:prSet/>
      <dgm:spPr/>
      <dgm:t>
        <a:bodyPr/>
        <a:lstStyle/>
        <a:p>
          <a:endParaRPr lang="en-US"/>
        </a:p>
      </dgm:t>
    </dgm:pt>
    <dgm:pt modelId="{8EFEAAE3-82A2-4065-8F90-5B790A0E29BB}" type="sibTrans" cxnId="{34CA3B90-EFE0-4B81-B8A7-540E4E79AFFE}">
      <dgm:prSet/>
      <dgm:spPr/>
      <dgm:t>
        <a:bodyPr/>
        <a:lstStyle/>
        <a:p>
          <a:endParaRPr lang="en-US"/>
        </a:p>
      </dgm:t>
    </dgm:pt>
    <dgm:pt modelId="{0BD66D25-E183-4EF3-A06B-43A35725976A}" type="pres">
      <dgm:prSet presAssocID="{58481AEB-9AEB-4127-BA33-45061C9D657A}" presName="linear" presStyleCnt="0">
        <dgm:presLayoutVars>
          <dgm:dir/>
          <dgm:animLvl val="lvl"/>
          <dgm:resizeHandles val="exact"/>
        </dgm:presLayoutVars>
      </dgm:prSet>
      <dgm:spPr/>
    </dgm:pt>
    <dgm:pt modelId="{73CC999B-E83E-4277-B73D-26BF6CB6CAEA}" type="pres">
      <dgm:prSet presAssocID="{4EB53F29-F2C2-45E6-B62B-D0697BABCDAC}" presName="parentLin" presStyleCnt="0"/>
      <dgm:spPr/>
    </dgm:pt>
    <dgm:pt modelId="{3B0CAFB9-DB2A-4A22-95F7-5533D3D9097E}" type="pres">
      <dgm:prSet presAssocID="{4EB53F29-F2C2-45E6-B62B-D0697BABCDAC}" presName="parentLeftMargin" presStyleLbl="node1" presStyleIdx="0" presStyleCnt="3"/>
      <dgm:spPr/>
    </dgm:pt>
    <dgm:pt modelId="{14E787C4-CA42-433D-B731-7652DCF6BB9E}" type="pres">
      <dgm:prSet presAssocID="{4EB53F29-F2C2-45E6-B62B-D0697BABCDAC}" presName="parentText" presStyleLbl="node1" presStyleIdx="0" presStyleCnt="3" custScaleY="120610">
        <dgm:presLayoutVars>
          <dgm:chMax val="0"/>
          <dgm:bulletEnabled val="1"/>
        </dgm:presLayoutVars>
      </dgm:prSet>
      <dgm:spPr/>
    </dgm:pt>
    <dgm:pt modelId="{627D88D0-4C24-43FA-8F3E-14A708094ACD}" type="pres">
      <dgm:prSet presAssocID="{4EB53F29-F2C2-45E6-B62B-D0697BABCDAC}" presName="negativeSpace" presStyleCnt="0"/>
      <dgm:spPr/>
    </dgm:pt>
    <dgm:pt modelId="{36E9E717-30C8-498A-81C7-E425C62C73F1}" type="pres">
      <dgm:prSet presAssocID="{4EB53F29-F2C2-45E6-B62B-D0697BABCDAC}" presName="childText" presStyleLbl="conFgAcc1" presStyleIdx="0" presStyleCnt="3">
        <dgm:presLayoutVars>
          <dgm:bulletEnabled val="1"/>
        </dgm:presLayoutVars>
      </dgm:prSet>
      <dgm:spPr/>
    </dgm:pt>
    <dgm:pt modelId="{2367A4CD-DAE8-45DE-99CD-27D58A264232}" type="pres">
      <dgm:prSet presAssocID="{1B7A8B2E-F212-41D3-875A-DBA6FB738EA2}" presName="spaceBetweenRectangles" presStyleCnt="0"/>
      <dgm:spPr/>
    </dgm:pt>
    <dgm:pt modelId="{51CD9E94-4770-4502-9E05-6D938D8A3B9D}" type="pres">
      <dgm:prSet presAssocID="{D1BB4BA7-AA96-4A88-9A09-2B758318DDA0}" presName="parentLin" presStyleCnt="0"/>
      <dgm:spPr/>
    </dgm:pt>
    <dgm:pt modelId="{0BD973D9-F5C5-42BB-83D5-E83BB8AD107F}" type="pres">
      <dgm:prSet presAssocID="{D1BB4BA7-AA96-4A88-9A09-2B758318DDA0}" presName="parentLeftMargin" presStyleLbl="node1" presStyleIdx="0" presStyleCnt="3"/>
      <dgm:spPr/>
    </dgm:pt>
    <dgm:pt modelId="{5C383734-0E53-4AEF-9142-405BDE7F3798}" type="pres">
      <dgm:prSet presAssocID="{D1BB4BA7-AA96-4A88-9A09-2B758318DDA0}" presName="parentText" presStyleLbl="node1" presStyleIdx="1" presStyleCnt="3" custScaleY="120610">
        <dgm:presLayoutVars>
          <dgm:chMax val="0"/>
          <dgm:bulletEnabled val="1"/>
        </dgm:presLayoutVars>
      </dgm:prSet>
      <dgm:spPr/>
    </dgm:pt>
    <dgm:pt modelId="{E3B376AC-661C-4AAD-ACB7-156C37CB3D5C}" type="pres">
      <dgm:prSet presAssocID="{D1BB4BA7-AA96-4A88-9A09-2B758318DDA0}" presName="negativeSpace" presStyleCnt="0"/>
      <dgm:spPr/>
    </dgm:pt>
    <dgm:pt modelId="{3320EFEF-1CB0-4EF4-958C-6A5D29128E48}" type="pres">
      <dgm:prSet presAssocID="{D1BB4BA7-AA96-4A88-9A09-2B758318DDA0}" presName="childText" presStyleLbl="conFgAcc1" presStyleIdx="1" presStyleCnt="3">
        <dgm:presLayoutVars>
          <dgm:bulletEnabled val="1"/>
        </dgm:presLayoutVars>
      </dgm:prSet>
      <dgm:spPr/>
    </dgm:pt>
    <dgm:pt modelId="{8D3209BC-4176-4785-95CF-A96D7A7A3E98}" type="pres">
      <dgm:prSet presAssocID="{E5EEF1CE-A617-4DAA-85BF-4BD35E933F0C}" presName="spaceBetweenRectangles" presStyleCnt="0"/>
      <dgm:spPr/>
    </dgm:pt>
    <dgm:pt modelId="{89F4A61B-70C4-4677-9E8E-6B3D263EE2CA}" type="pres">
      <dgm:prSet presAssocID="{0B3A4D77-E8CE-4BE9-AA02-B88CD22AEE36}" presName="parentLin" presStyleCnt="0"/>
      <dgm:spPr/>
    </dgm:pt>
    <dgm:pt modelId="{097E7D6F-7C52-4DE8-8ADB-36C5591EBC5D}" type="pres">
      <dgm:prSet presAssocID="{0B3A4D77-E8CE-4BE9-AA02-B88CD22AEE36}" presName="parentLeftMargin" presStyleLbl="node1" presStyleIdx="1" presStyleCnt="3"/>
      <dgm:spPr/>
    </dgm:pt>
    <dgm:pt modelId="{29C66BCD-91EF-4100-B0A6-04CDC617A8BC}" type="pres">
      <dgm:prSet presAssocID="{0B3A4D77-E8CE-4BE9-AA02-B88CD22AEE36}" presName="parentText" presStyleLbl="node1" presStyleIdx="2" presStyleCnt="3" custScaleY="120610">
        <dgm:presLayoutVars>
          <dgm:chMax val="0"/>
          <dgm:bulletEnabled val="1"/>
        </dgm:presLayoutVars>
      </dgm:prSet>
      <dgm:spPr/>
    </dgm:pt>
    <dgm:pt modelId="{F7FB1438-C3F2-4518-A9A4-01F209D633C2}" type="pres">
      <dgm:prSet presAssocID="{0B3A4D77-E8CE-4BE9-AA02-B88CD22AEE36}" presName="negativeSpace" presStyleCnt="0"/>
      <dgm:spPr/>
    </dgm:pt>
    <dgm:pt modelId="{ACF36D2A-D906-465D-ABA6-2DF7F6FC4968}" type="pres">
      <dgm:prSet presAssocID="{0B3A4D77-E8CE-4BE9-AA02-B88CD22AEE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0FA9C05-0739-45EC-884E-3EA352DD9D55}" type="presOf" srcId="{D1BB4BA7-AA96-4A88-9A09-2B758318DDA0}" destId="{0BD973D9-F5C5-42BB-83D5-E83BB8AD107F}" srcOrd="0" destOrd="0" presId="urn:microsoft.com/office/officeart/2005/8/layout/list1"/>
    <dgm:cxn modelId="{11C4E60B-4594-40E7-B2BE-20C565F37C42}" type="presOf" srcId="{4EB53F29-F2C2-45E6-B62B-D0697BABCDAC}" destId="{14E787C4-CA42-433D-B731-7652DCF6BB9E}" srcOrd="1" destOrd="0" presId="urn:microsoft.com/office/officeart/2005/8/layout/list1"/>
    <dgm:cxn modelId="{84F9900D-0DC3-40CA-9766-705CFA7AB488}" type="presOf" srcId="{0B3A4D77-E8CE-4BE9-AA02-B88CD22AEE36}" destId="{29C66BCD-91EF-4100-B0A6-04CDC617A8BC}" srcOrd="1" destOrd="0" presId="urn:microsoft.com/office/officeart/2005/8/layout/list1"/>
    <dgm:cxn modelId="{39BE1313-A1F1-4D7D-85B1-C9A529F726AD}" srcId="{0B3A4D77-E8CE-4BE9-AA02-B88CD22AEE36}" destId="{86C4CAE3-F4D9-4E0A-8A6B-847A71512223}" srcOrd="1" destOrd="0" parTransId="{0A6A122B-DC3A-476E-BA7A-15DD649BE1BC}" sibTransId="{8441D399-0B81-4F12-B81B-193F3019FB96}"/>
    <dgm:cxn modelId="{AF3E611A-01BE-438A-8BA8-253BD713E42E}" type="presOf" srcId="{D1BB4BA7-AA96-4A88-9A09-2B758318DDA0}" destId="{5C383734-0E53-4AEF-9142-405BDE7F3798}" srcOrd="1" destOrd="0" presId="urn:microsoft.com/office/officeart/2005/8/layout/list1"/>
    <dgm:cxn modelId="{6FC9701D-6DFE-41E4-9C11-0D18F15C5ACB}" srcId="{D1BB4BA7-AA96-4A88-9A09-2B758318DDA0}" destId="{CB55D0AE-A1B5-4857-B99C-8EE2AEC5722A}" srcOrd="2" destOrd="0" parTransId="{9859CEB7-74BD-435D-80F7-15F16DD94517}" sibTransId="{D6D5AF3C-EBAD-4D4F-9155-B58A1CC5B88B}"/>
    <dgm:cxn modelId="{6CF9991E-18D5-410C-870A-96BBA476739D}" srcId="{D1BB4BA7-AA96-4A88-9A09-2B758318DDA0}" destId="{13C53BA9-CE36-4FC2-BD21-E70460104481}" srcOrd="1" destOrd="0" parTransId="{65423D07-6BA5-4555-B28E-0232A67909A3}" sibTransId="{C7E1EC75-6D09-4191-8899-8A71C01B3B87}"/>
    <dgm:cxn modelId="{2E95CD28-D1E0-4388-B973-D56C7AAF7733}" srcId="{0B3A4D77-E8CE-4BE9-AA02-B88CD22AEE36}" destId="{4A5C686B-3D25-4F7D-A942-685EF9872FD0}" srcOrd="0" destOrd="0" parTransId="{16325DB7-F924-4E32-AD34-CA7467556DCF}" sibTransId="{69346E2A-34FF-44CA-8BE3-9EAEE50BA24E}"/>
    <dgm:cxn modelId="{08824731-F4F4-4BEE-936B-A93004C298C0}" type="presOf" srcId="{7F1A72BE-13AE-4057-AD5D-97368C65EE0C}" destId="{3320EFEF-1CB0-4EF4-958C-6A5D29128E48}" srcOrd="0" destOrd="3" presId="urn:microsoft.com/office/officeart/2005/8/layout/list1"/>
    <dgm:cxn modelId="{DAF6643A-172F-4C66-B642-CBE58ACBD7CD}" type="presOf" srcId="{86C4CAE3-F4D9-4E0A-8A6B-847A71512223}" destId="{ACF36D2A-D906-465D-ABA6-2DF7F6FC4968}" srcOrd="0" destOrd="1" presId="urn:microsoft.com/office/officeart/2005/8/layout/list1"/>
    <dgm:cxn modelId="{33E0855F-137E-428A-A0DC-58FF7A28E081}" type="presOf" srcId="{0A76EA4C-53ED-4DF5-8968-73ECE43687A3}" destId="{3320EFEF-1CB0-4EF4-958C-6A5D29128E48}" srcOrd="0" destOrd="0" presId="urn:microsoft.com/office/officeart/2005/8/layout/list1"/>
    <dgm:cxn modelId="{B685AD5F-1558-431A-A1E7-0C50DFB4169C}" type="presOf" srcId="{0B3A4D77-E8CE-4BE9-AA02-B88CD22AEE36}" destId="{097E7D6F-7C52-4DE8-8ADB-36C5591EBC5D}" srcOrd="0" destOrd="0" presId="urn:microsoft.com/office/officeart/2005/8/layout/list1"/>
    <dgm:cxn modelId="{B8719844-F4C8-488E-941A-E275045EC4F2}" type="presOf" srcId="{0451ED48-D9FE-40FB-B78B-1F27AE7BD756}" destId="{ACF36D2A-D906-465D-ABA6-2DF7F6FC4968}" srcOrd="0" destOrd="2" presId="urn:microsoft.com/office/officeart/2005/8/layout/list1"/>
    <dgm:cxn modelId="{7E646D66-8E4E-4B1E-8F77-AFBBB55BD89C}" type="presOf" srcId="{58481AEB-9AEB-4127-BA33-45061C9D657A}" destId="{0BD66D25-E183-4EF3-A06B-43A35725976A}" srcOrd="0" destOrd="0" presId="urn:microsoft.com/office/officeart/2005/8/layout/list1"/>
    <dgm:cxn modelId="{A3653D72-E2E1-4F3E-B9FE-646AE1D55B6D}" srcId="{4EB53F29-F2C2-45E6-B62B-D0697BABCDAC}" destId="{29AB4F5D-ABA1-484A-B31B-03CFA7FED42A}" srcOrd="0" destOrd="0" parTransId="{11CEA66F-8F95-4D67-AB63-22E4FF71367A}" sibTransId="{34AC6FC8-4BE4-4161-9034-773E3BB35A30}"/>
    <dgm:cxn modelId="{31A0CE72-7685-4314-BC48-0E2B55829069}" srcId="{D1BB4BA7-AA96-4A88-9A09-2B758318DDA0}" destId="{7F1A72BE-13AE-4057-AD5D-97368C65EE0C}" srcOrd="3" destOrd="0" parTransId="{386A496E-E450-4D1E-B269-A1B988AF3595}" sibTransId="{79FD9BA6-B222-4C2E-AF05-BC21D0536A9F}"/>
    <dgm:cxn modelId="{5240C055-6877-424F-8F29-E19EB31BEDBB}" type="presOf" srcId="{54909769-2FBC-4C77-8EA9-0FD9A7AEDA07}" destId="{3320EFEF-1CB0-4EF4-958C-6A5D29128E48}" srcOrd="0" destOrd="4" presId="urn:microsoft.com/office/officeart/2005/8/layout/list1"/>
    <dgm:cxn modelId="{0EB36B7A-D10C-46AE-A50C-02D8C2AF8D90}" srcId="{58481AEB-9AEB-4127-BA33-45061C9D657A}" destId="{0B3A4D77-E8CE-4BE9-AA02-B88CD22AEE36}" srcOrd="2" destOrd="0" parTransId="{3E06387A-8A6A-4D1C-8482-7EBAF39F066B}" sibTransId="{F996C65B-5610-40CD-9518-844B6C1D5C96}"/>
    <dgm:cxn modelId="{34CA3B90-EFE0-4B81-B8A7-540E4E79AFFE}" srcId="{D1BB4BA7-AA96-4A88-9A09-2B758318DDA0}" destId="{0A76EA4C-53ED-4DF5-8968-73ECE43687A3}" srcOrd="0" destOrd="0" parTransId="{83E53E10-35DA-4295-B76A-E19D878135E2}" sibTransId="{8EFEAAE3-82A2-4065-8F90-5B790A0E29BB}"/>
    <dgm:cxn modelId="{350DD197-1626-442B-A661-AEA9C95025E9}" type="presOf" srcId="{13C53BA9-CE36-4FC2-BD21-E70460104481}" destId="{3320EFEF-1CB0-4EF4-958C-6A5D29128E48}" srcOrd="0" destOrd="1" presId="urn:microsoft.com/office/officeart/2005/8/layout/list1"/>
    <dgm:cxn modelId="{3F212DA1-7694-473B-9EF2-5E52CAC14FD1}" srcId="{0B3A4D77-E8CE-4BE9-AA02-B88CD22AEE36}" destId="{0451ED48-D9FE-40FB-B78B-1F27AE7BD756}" srcOrd="2" destOrd="0" parTransId="{D2BF7870-3596-49EF-831E-13B3611DD6BE}" sibTransId="{5FCFA2C5-C0E6-421F-AF5B-3F22A8C600F9}"/>
    <dgm:cxn modelId="{45B68FAA-4F2B-4554-A667-3C72EEE22EC9}" srcId="{D1BB4BA7-AA96-4A88-9A09-2B758318DDA0}" destId="{54909769-2FBC-4C77-8EA9-0FD9A7AEDA07}" srcOrd="4" destOrd="0" parTransId="{C5767179-FFAF-4865-9D45-61BA664F988B}" sibTransId="{012DFB15-2A38-4813-A2A0-153966A5DD4B}"/>
    <dgm:cxn modelId="{0A9B6FAF-DAFD-486A-B82B-6516322C0D19}" srcId="{58481AEB-9AEB-4127-BA33-45061C9D657A}" destId="{4EB53F29-F2C2-45E6-B62B-D0697BABCDAC}" srcOrd="0" destOrd="0" parTransId="{A1DF0362-DCBE-4460-979E-E79EFC0D2F86}" sibTransId="{1B7A8B2E-F212-41D3-875A-DBA6FB738EA2}"/>
    <dgm:cxn modelId="{BC8322C4-616B-432E-9021-4BAF01357642}" type="presOf" srcId="{4A5C686B-3D25-4F7D-A942-685EF9872FD0}" destId="{ACF36D2A-D906-465D-ABA6-2DF7F6FC4968}" srcOrd="0" destOrd="0" presId="urn:microsoft.com/office/officeart/2005/8/layout/list1"/>
    <dgm:cxn modelId="{1E6519CB-1024-4149-B991-F1A7D2EB9760}" type="presOf" srcId="{4EB53F29-F2C2-45E6-B62B-D0697BABCDAC}" destId="{3B0CAFB9-DB2A-4A22-95F7-5533D3D9097E}" srcOrd="0" destOrd="0" presId="urn:microsoft.com/office/officeart/2005/8/layout/list1"/>
    <dgm:cxn modelId="{479A24D0-9333-4AAF-B326-0A46A227FBF4}" srcId="{58481AEB-9AEB-4127-BA33-45061C9D657A}" destId="{D1BB4BA7-AA96-4A88-9A09-2B758318DDA0}" srcOrd="1" destOrd="0" parTransId="{3EF07722-B343-4565-8DB5-655D6A9FD540}" sibTransId="{E5EEF1CE-A617-4DAA-85BF-4BD35E933F0C}"/>
    <dgm:cxn modelId="{C73C31D0-FE93-4C5E-875C-DBD563C6C3EF}" type="presOf" srcId="{CB55D0AE-A1B5-4857-B99C-8EE2AEC5722A}" destId="{3320EFEF-1CB0-4EF4-958C-6A5D29128E48}" srcOrd="0" destOrd="2" presId="urn:microsoft.com/office/officeart/2005/8/layout/list1"/>
    <dgm:cxn modelId="{FA05BBEF-2176-4404-8066-98384456E229}" type="presOf" srcId="{29AB4F5D-ABA1-484A-B31B-03CFA7FED42A}" destId="{36E9E717-30C8-498A-81C7-E425C62C73F1}" srcOrd="0" destOrd="0" presId="urn:microsoft.com/office/officeart/2005/8/layout/list1"/>
    <dgm:cxn modelId="{BD542DEE-8377-4DD1-8333-6CF4E1A23516}" type="presParOf" srcId="{0BD66D25-E183-4EF3-A06B-43A35725976A}" destId="{73CC999B-E83E-4277-B73D-26BF6CB6CAEA}" srcOrd="0" destOrd="0" presId="urn:microsoft.com/office/officeart/2005/8/layout/list1"/>
    <dgm:cxn modelId="{3AB3D5CF-EF2E-4848-8B1A-2C07DA2899F7}" type="presParOf" srcId="{73CC999B-E83E-4277-B73D-26BF6CB6CAEA}" destId="{3B0CAFB9-DB2A-4A22-95F7-5533D3D9097E}" srcOrd="0" destOrd="0" presId="urn:microsoft.com/office/officeart/2005/8/layout/list1"/>
    <dgm:cxn modelId="{893C51CD-4F67-4F1F-B4A1-3100D1E36425}" type="presParOf" srcId="{73CC999B-E83E-4277-B73D-26BF6CB6CAEA}" destId="{14E787C4-CA42-433D-B731-7652DCF6BB9E}" srcOrd="1" destOrd="0" presId="urn:microsoft.com/office/officeart/2005/8/layout/list1"/>
    <dgm:cxn modelId="{D0791A8A-6F32-4234-B565-9018B328322F}" type="presParOf" srcId="{0BD66D25-E183-4EF3-A06B-43A35725976A}" destId="{627D88D0-4C24-43FA-8F3E-14A708094ACD}" srcOrd="1" destOrd="0" presId="urn:microsoft.com/office/officeart/2005/8/layout/list1"/>
    <dgm:cxn modelId="{B1E4DD44-AA78-45F6-9048-F7211CE0B9A3}" type="presParOf" srcId="{0BD66D25-E183-4EF3-A06B-43A35725976A}" destId="{36E9E717-30C8-498A-81C7-E425C62C73F1}" srcOrd="2" destOrd="0" presId="urn:microsoft.com/office/officeart/2005/8/layout/list1"/>
    <dgm:cxn modelId="{E193768D-18E7-4F18-960D-7C8286A0C2D3}" type="presParOf" srcId="{0BD66D25-E183-4EF3-A06B-43A35725976A}" destId="{2367A4CD-DAE8-45DE-99CD-27D58A264232}" srcOrd="3" destOrd="0" presId="urn:microsoft.com/office/officeart/2005/8/layout/list1"/>
    <dgm:cxn modelId="{81B1D5AD-86E3-460E-BF83-B1C53FD69B6F}" type="presParOf" srcId="{0BD66D25-E183-4EF3-A06B-43A35725976A}" destId="{51CD9E94-4770-4502-9E05-6D938D8A3B9D}" srcOrd="4" destOrd="0" presId="urn:microsoft.com/office/officeart/2005/8/layout/list1"/>
    <dgm:cxn modelId="{59B56D85-0842-4437-AB47-523861372A93}" type="presParOf" srcId="{51CD9E94-4770-4502-9E05-6D938D8A3B9D}" destId="{0BD973D9-F5C5-42BB-83D5-E83BB8AD107F}" srcOrd="0" destOrd="0" presId="urn:microsoft.com/office/officeart/2005/8/layout/list1"/>
    <dgm:cxn modelId="{0AEFF161-A443-48E7-95B4-59304797EF2D}" type="presParOf" srcId="{51CD9E94-4770-4502-9E05-6D938D8A3B9D}" destId="{5C383734-0E53-4AEF-9142-405BDE7F3798}" srcOrd="1" destOrd="0" presId="urn:microsoft.com/office/officeart/2005/8/layout/list1"/>
    <dgm:cxn modelId="{41875786-E164-4BAA-88AB-ADECF82F2AEF}" type="presParOf" srcId="{0BD66D25-E183-4EF3-A06B-43A35725976A}" destId="{E3B376AC-661C-4AAD-ACB7-156C37CB3D5C}" srcOrd="5" destOrd="0" presId="urn:microsoft.com/office/officeart/2005/8/layout/list1"/>
    <dgm:cxn modelId="{F0B3886D-64D1-4AC2-861B-9285C37A58B2}" type="presParOf" srcId="{0BD66D25-E183-4EF3-A06B-43A35725976A}" destId="{3320EFEF-1CB0-4EF4-958C-6A5D29128E48}" srcOrd="6" destOrd="0" presId="urn:microsoft.com/office/officeart/2005/8/layout/list1"/>
    <dgm:cxn modelId="{8BBDED25-7600-4F2E-8C00-C3C1811812FB}" type="presParOf" srcId="{0BD66D25-E183-4EF3-A06B-43A35725976A}" destId="{8D3209BC-4176-4785-95CF-A96D7A7A3E98}" srcOrd="7" destOrd="0" presId="urn:microsoft.com/office/officeart/2005/8/layout/list1"/>
    <dgm:cxn modelId="{6B13BE6F-FC51-4BAB-AAD3-4AE931A51D52}" type="presParOf" srcId="{0BD66D25-E183-4EF3-A06B-43A35725976A}" destId="{89F4A61B-70C4-4677-9E8E-6B3D263EE2CA}" srcOrd="8" destOrd="0" presId="urn:microsoft.com/office/officeart/2005/8/layout/list1"/>
    <dgm:cxn modelId="{D832F8DB-8701-4840-965E-B9D72086507B}" type="presParOf" srcId="{89F4A61B-70C4-4677-9E8E-6B3D263EE2CA}" destId="{097E7D6F-7C52-4DE8-8ADB-36C5591EBC5D}" srcOrd="0" destOrd="0" presId="urn:microsoft.com/office/officeart/2005/8/layout/list1"/>
    <dgm:cxn modelId="{C30C29E0-3027-4821-91B1-4AB9E10C37CE}" type="presParOf" srcId="{89F4A61B-70C4-4677-9E8E-6B3D263EE2CA}" destId="{29C66BCD-91EF-4100-B0A6-04CDC617A8BC}" srcOrd="1" destOrd="0" presId="urn:microsoft.com/office/officeart/2005/8/layout/list1"/>
    <dgm:cxn modelId="{3753CC55-A391-4C66-B2C7-4A35EB542D1A}" type="presParOf" srcId="{0BD66D25-E183-4EF3-A06B-43A35725976A}" destId="{F7FB1438-C3F2-4518-A9A4-01F209D633C2}" srcOrd="9" destOrd="0" presId="urn:microsoft.com/office/officeart/2005/8/layout/list1"/>
    <dgm:cxn modelId="{345273EC-E490-4537-9C4F-E7173E025622}" type="presParOf" srcId="{0BD66D25-E183-4EF3-A06B-43A35725976A}" destId="{ACF36D2A-D906-465D-ABA6-2DF7F6FC49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9E717-30C8-498A-81C7-E425C62C73F1}">
      <dsp:nvSpPr>
        <dsp:cNvPr id="0" name=""/>
        <dsp:cNvSpPr/>
      </dsp:nvSpPr>
      <dsp:spPr>
        <a:xfrm>
          <a:off x="0" y="143366"/>
          <a:ext cx="5832984" cy="480375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704" tIns="104140" rIns="45270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/>
            <a:t>HCD Insignia</a:t>
          </a:r>
        </a:p>
      </dsp:txBody>
      <dsp:txXfrm>
        <a:off x="0" y="143366"/>
        <a:ext cx="5832984" cy="480375"/>
      </dsp:txXfrm>
    </dsp:sp>
    <dsp:sp modelId="{14E787C4-CA42-433D-B731-7652DCF6BB9E}">
      <dsp:nvSpPr>
        <dsp:cNvPr id="0" name=""/>
        <dsp:cNvSpPr/>
      </dsp:nvSpPr>
      <dsp:spPr>
        <a:xfrm>
          <a:off x="291649" y="39146"/>
          <a:ext cx="4083088" cy="17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31" tIns="0" rIns="15433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State</a:t>
          </a:r>
        </a:p>
      </dsp:txBody>
      <dsp:txXfrm>
        <a:off x="300339" y="47836"/>
        <a:ext cx="4065708" cy="160640"/>
      </dsp:txXfrm>
    </dsp:sp>
    <dsp:sp modelId="{3320EFEF-1CB0-4EF4-958C-6A5D29128E48}">
      <dsp:nvSpPr>
        <dsp:cNvPr id="0" name=""/>
        <dsp:cNvSpPr/>
      </dsp:nvSpPr>
      <dsp:spPr>
        <a:xfrm>
          <a:off x="0" y="754962"/>
          <a:ext cx="5832984" cy="1606500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704" tIns="104140" rIns="45270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/>
            <a:t>Environmental Health Permit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Commissary form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Toilet Facility Use Form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Food Managers Certificate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Vehicle inspection</a:t>
          </a:r>
        </a:p>
      </dsp:txBody>
      <dsp:txXfrm>
        <a:off x="0" y="754962"/>
        <a:ext cx="5832984" cy="1606500"/>
      </dsp:txXfrm>
    </dsp:sp>
    <dsp:sp modelId="{5C383734-0E53-4AEF-9142-405BDE7F3798}">
      <dsp:nvSpPr>
        <dsp:cNvPr id="0" name=""/>
        <dsp:cNvSpPr/>
      </dsp:nvSpPr>
      <dsp:spPr>
        <a:xfrm>
          <a:off x="291649" y="650741"/>
          <a:ext cx="4083088" cy="178020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31" tIns="0" rIns="15433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Tulare County</a:t>
          </a:r>
        </a:p>
      </dsp:txBody>
      <dsp:txXfrm>
        <a:off x="300339" y="659431"/>
        <a:ext cx="4065708" cy="160640"/>
      </dsp:txXfrm>
    </dsp:sp>
    <dsp:sp modelId="{ACF36D2A-D906-465D-ABA6-2DF7F6FC4968}">
      <dsp:nvSpPr>
        <dsp:cNvPr id="0" name=""/>
        <dsp:cNvSpPr/>
      </dsp:nvSpPr>
      <dsp:spPr>
        <a:xfrm>
          <a:off x="0" y="2492682"/>
          <a:ext cx="5832984" cy="1039500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704" tIns="104140" rIns="45270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Mobile Vending Permit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Business License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Fire Inspection</a:t>
          </a:r>
        </a:p>
      </dsp:txBody>
      <dsp:txXfrm>
        <a:off x="0" y="2492682"/>
        <a:ext cx="5832984" cy="1039500"/>
      </dsp:txXfrm>
    </dsp:sp>
    <dsp:sp modelId="{29C66BCD-91EF-4100-B0A6-04CDC617A8BC}">
      <dsp:nvSpPr>
        <dsp:cNvPr id="0" name=""/>
        <dsp:cNvSpPr/>
      </dsp:nvSpPr>
      <dsp:spPr>
        <a:xfrm>
          <a:off x="291649" y="2388462"/>
          <a:ext cx="4083088" cy="17802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31" tIns="0" rIns="15433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Lindsay</a:t>
          </a:r>
        </a:p>
      </dsp:txBody>
      <dsp:txXfrm>
        <a:off x="300339" y="2397152"/>
        <a:ext cx="4065708" cy="160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9E717-30C8-498A-81C7-E425C62C73F1}">
      <dsp:nvSpPr>
        <dsp:cNvPr id="0" name=""/>
        <dsp:cNvSpPr/>
      </dsp:nvSpPr>
      <dsp:spPr>
        <a:xfrm>
          <a:off x="0" y="143366"/>
          <a:ext cx="5832984" cy="480375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704" tIns="104140" rIns="45270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None</a:t>
          </a:r>
        </a:p>
      </dsp:txBody>
      <dsp:txXfrm>
        <a:off x="0" y="143366"/>
        <a:ext cx="5832984" cy="480375"/>
      </dsp:txXfrm>
    </dsp:sp>
    <dsp:sp modelId="{14E787C4-CA42-433D-B731-7652DCF6BB9E}">
      <dsp:nvSpPr>
        <dsp:cNvPr id="0" name=""/>
        <dsp:cNvSpPr/>
      </dsp:nvSpPr>
      <dsp:spPr>
        <a:xfrm>
          <a:off x="291649" y="39146"/>
          <a:ext cx="4083088" cy="17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31" tIns="0" rIns="15433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State</a:t>
          </a:r>
        </a:p>
      </dsp:txBody>
      <dsp:txXfrm>
        <a:off x="300339" y="47836"/>
        <a:ext cx="4065708" cy="160640"/>
      </dsp:txXfrm>
    </dsp:sp>
    <dsp:sp modelId="{3320EFEF-1CB0-4EF4-958C-6A5D29128E48}">
      <dsp:nvSpPr>
        <dsp:cNvPr id="0" name=""/>
        <dsp:cNvSpPr/>
      </dsp:nvSpPr>
      <dsp:spPr>
        <a:xfrm>
          <a:off x="0" y="754962"/>
          <a:ext cx="5832984" cy="1606500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704" tIns="104140" rIns="45270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Environmental Health Permit (Food Only)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800" kern="1200" dirty="0"/>
        </a:p>
      </dsp:txBody>
      <dsp:txXfrm>
        <a:off x="0" y="754962"/>
        <a:ext cx="5832984" cy="1606500"/>
      </dsp:txXfrm>
    </dsp:sp>
    <dsp:sp modelId="{5C383734-0E53-4AEF-9142-405BDE7F3798}">
      <dsp:nvSpPr>
        <dsp:cNvPr id="0" name=""/>
        <dsp:cNvSpPr/>
      </dsp:nvSpPr>
      <dsp:spPr>
        <a:xfrm>
          <a:off x="291649" y="650741"/>
          <a:ext cx="4083088" cy="178020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31" tIns="0" rIns="15433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Tulare County</a:t>
          </a:r>
        </a:p>
      </dsp:txBody>
      <dsp:txXfrm>
        <a:off x="300339" y="659431"/>
        <a:ext cx="4065708" cy="160640"/>
      </dsp:txXfrm>
    </dsp:sp>
    <dsp:sp modelId="{ACF36D2A-D906-465D-ABA6-2DF7F6FC4968}">
      <dsp:nvSpPr>
        <dsp:cNvPr id="0" name=""/>
        <dsp:cNvSpPr/>
      </dsp:nvSpPr>
      <dsp:spPr>
        <a:xfrm>
          <a:off x="0" y="2492682"/>
          <a:ext cx="5832984" cy="1039500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704" tIns="104140" rIns="45270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Sidewalk Vending Permit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Business License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0" y="2492682"/>
        <a:ext cx="5832984" cy="1039500"/>
      </dsp:txXfrm>
    </dsp:sp>
    <dsp:sp modelId="{29C66BCD-91EF-4100-B0A6-04CDC617A8BC}">
      <dsp:nvSpPr>
        <dsp:cNvPr id="0" name=""/>
        <dsp:cNvSpPr/>
      </dsp:nvSpPr>
      <dsp:spPr>
        <a:xfrm>
          <a:off x="291649" y="2388462"/>
          <a:ext cx="4083088" cy="17802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31" tIns="0" rIns="15433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Lindsay</a:t>
          </a:r>
        </a:p>
      </dsp:txBody>
      <dsp:txXfrm>
        <a:off x="300339" y="2397152"/>
        <a:ext cx="4065708" cy="160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EA663F-0F71-4941-839F-4D376A50B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42CB8-EC67-47AC-810C-39EACC3AA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F8F58-3262-4466-8DB1-B329F63F404F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B2D2D-60E4-477E-84AF-48DE5C24FA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6F142-CFE2-4AA2-8A1E-CADC565C24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95F6-1BED-4F30-933F-F0CD66CEE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4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F71C-E8D2-4E49-B04C-B160BC17D861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76E09-41B7-FE4E-B099-04DFD58B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2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8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8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3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65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6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9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2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0534-BB92-D249-82B9-49A38E7BB51A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0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2B72-5EFB-2B4D-BBDF-916337A53DC6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4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05E1-C71E-544E-9F74-844878BC4783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5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8AFE-A49F-3347-91BC-9E8CE1BCC4B4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EA109CB-DDDB-7949-A85C-355CAB3D7576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6BB9-C860-D945-A0DA-AC84E1154E6B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7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F966-147F-B24F-8855-ADF4B9638779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6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B21E-6508-274A-8215-090AB0A8BFD7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7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B75-9C36-5140-9B2C-4AB02DB5CE55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7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5107-D26A-8749-91B4-BDF6C1B6361A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8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6945-859D-154B-9E61-3980F2B5BC84}" type="datetime1">
              <a:rPr lang="en-US" smtClean="0"/>
              <a:t>9/14/2021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E2B6D2D-DD65-7542-B616-C09BD0686257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4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Austin_marathon_2014_food_truck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reetsblog.org/2016/10/28/nyc-can-make-room-for-new-food-carts-and-leave-space-to-walk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59" y="4355692"/>
            <a:ext cx="10509069" cy="1472224"/>
          </a:xfrm>
        </p:spPr>
        <p:txBody>
          <a:bodyPr anchor="b">
            <a:norm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Mobile Vending in Lindsay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7FFE273-805C-47CC-98BD-C63CD14BF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908301"/>
            <a:ext cx="10509068" cy="448955"/>
          </a:xfrm>
        </p:spPr>
        <p:txBody>
          <a:bodyPr>
            <a:noAutofit/>
          </a:bodyPr>
          <a:lstStyle/>
          <a:p>
            <a:pPr algn="ctr"/>
            <a:r>
              <a:rPr lang="en-US" sz="1200" dirty="0"/>
              <a:t>Edward Real</a:t>
            </a:r>
          </a:p>
          <a:p>
            <a:pPr algn="ctr"/>
            <a:r>
              <a:rPr lang="en-US" sz="1200" dirty="0"/>
              <a:t>Assistant City Planner</a:t>
            </a:r>
          </a:p>
        </p:txBody>
      </p:sp>
      <p:pic>
        <p:nvPicPr>
          <p:cNvPr id="13" name="Picture 12" descr="A group of people standing next to a line of food trucks&#10;&#10;Description automatically generated with low confidence">
            <a:extLst>
              <a:ext uri="{FF2B5EF4-FFF2-40B4-BE49-F238E27FC236}">
                <a16:creationId xmlns:a16="http://schemas.microsoft.com/office/drawing/2014/main" id="{573EC269-9A59-49F8-B377-784E209B3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8891" b="8968"/>
          <a:stretch/>
        </p:blipFill>
        <p:spPr>
          <a:xfrm>
            <a:off x="20" y="10"/>
            <a:ext cx="12191980" cy="4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4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Current Regulations  LMC 5.36 Sidewalk Vending regulations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A59A57-A47E-42AE-915D-796F4749C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Sidewalk Vending permit required, amount to be established by resolution of the City Council.</a:t>
            </a:r>
          </a:p>
          <a:p>
            <a:r>
              <a:rPr lang="en-US" sz="1900" dirty="0"/>
              <a:t>Vending only allowed on 8-foot-wide sidewalks and pathways.</a:t>
            </a:r>
          </a:p>
          <a:p>
            <a:r>
              <a:rPr lang="en-US" sz="1900" dirty="0"/>
              <a:t>Vending prohibited between 10 p.m. and 7 a.m.</a:t>
            </a:r>
          </a:p>
          <a:p>
            <a:r>
              <a:rPr lang="en-US" sz="1900" dirty="0"/>
              <a:t>Sidewalk vending receptacle may not exceed 4’ L x 4’ W x 4’ tall.</a:t>
            </a:r>
          </a:p>
          <a:p>
            <a:r>
              <a:rPr lang="en-US" sz="1900" dirty="0"/>
              <a:t>Electrical and animated signs are prohibited.</a:t>
            </a:r>
          </a:p>
          <a:p>
            <a:r>
              <a:rPr lang="en-US" sz="1900" dirty="0"/>
              <a:t>Portable generators prohibited.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F10F5-F7BB-EA4C-BFFD-8D8D77D5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3FA7A-9A61-804B-A5E4-16683DB6C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598" r="15294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581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8211AC-291A-48C8-8AF7-7D7D029A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17" y="484632"/>
            <a:ext cx="9906979" cy="160472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Application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2268D-E54B-4D47-B9B1-5A86B64C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F3051D7C-4EC8-43F1-94AC-E162EE223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033480"/>
              </p:ext>
            </p:extLst>
          </p:nvPr>
        </p:nvGraphicFramePr>
        <p:xfrm>
          <a:off x="6143606" y="2701453"/>
          <a:ext cx="5832984" cy="3571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1FDF15D-8B62-49E7-A30A-214CC9E3559D}"/>
              </a:ext>
            </a:extLst>
          </p:cNvPr>
          <p:cNvSpPr txBox="1"/>
          <p:nvPr/>
        </p:nvSpPr>
        <p:spPr>
          <a:xfrm>
            <a:off x="7660082" y="2023248"/>
            <a:ext cx="354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Mobile Food Truck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BAB5F6-85B3-41DB-A9BE-8B024D16FA84}"/>
              </a:ext>
            </a:extLst>
          </p:cNvPr>
          <p:cNvSpPr txBox="1"/>
          <p:nvPr/>
        </p:nvSpPr>
        <p:spPr>
          <a:xfrm>
            <a:off x="1099456" y="2027196"/>
            <a:ext cx="354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Sidewalk Vendor</a:t>
            </a:r>
          </a:p>
        </p:txBody>
      </p:sp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543A0F84-1B01-4D2A-A957-485D32E35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000593"/>
              </p:ext>
            </p:extLst>
          </p:nvPr>
        </p:nvGraphicFramePr>
        <p:xfrm>
          <a:off x="74802" y="2701454"/>
          <a:ext cx="5832984" cy="3571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6373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8211AC-291A-48C8-8AF7-7D7D029A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3168" y="345514"/>
            <a:ext cx="12546860" cy="160472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Parking Regulations – Carts, Sidewalk vendors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2268D-E54B-4D47-B9B1-5A86B64C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A53C7-516F-496B-93B8-71DE27B39DDC}"/>
              </a:ext>
            </a:extLst>
          </p:cNvPr>
          <p:cNvSpPr txBox="1"/>
          <p:nvPr/>
        </p:nvSpPr>
        <p:spPr>
          <a:xfrm>
            <a:off x="373685" y="2520353"/>
            <a:ext cx="5092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Minimum sidewalk or pathway width of eight (8) feet.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vending within 500 feet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City Hall, police and fire 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School or day care between 6 am and 6 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Place of assembly, 1 hour before and 1 hour after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vending within 50 feet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Another vendor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Picnic area, playground, community center, or athletic field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D2ADFB-B8B0-4024-9604-2EA38D7554DD}"/>
              </a:ext>
            </a:extLst>
          </p:cNvPr>
          <p:cNvSpPr txBox="1"/>
          <p:nvPr/>
        </p:nvSpPr>
        <p:spPr>
          <a:xfrm>
            <a:off x="7301913" y="1944880"/>
            <a:ext cx="347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Potential Regulations</a:t>
            </a: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219649-F339-4F65-BAD2-810D4F58A378}"/>
              </a:ext>
            </a:extLst>
          </p:cNvPr>
          <p:cNvSpPr txBox="1"/>
          <p:nvPr/>
        </p:nvSpPr>
        <p:spPr>
          <a:xfrm>
            <a:off x="1363286" y="1947800"/>
            <a:ext cx="410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Regulations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252D52-A7C1-4EB4-8A94-CDACC944EA5C}"/>
              </a:ext>
            </a:extLst>
          </p:cNvPr>
          <p:cNvCxnSpPr>
            <a:cxnSpLocks/>
          </p:cNvCxnSpPr>
          <p:nvPr/>
        </p:nvCxnSpPr>
        <p:spPr>
          <a:xfrm>
            <a:off x="5898839" y="1870980"/>
            <a:ext cx="0" cy="444715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6668EF-B327-4788-95C3-DB37D7979743}"/>
              </a:ext>
            </a:extLst>
          </p:cNvPr>
          <p:cNvSpPr txBox="1"/>
          <p:nvPr/>
        </p:nvSpPr>
        <p:spPr>
          <a:xfrm>
            <a:off x="6556280" y="2661317"/>
            <a:ext cx="50499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sidewalk vending in the CC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Limited number or lottery for vending permits around City Parks.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Vendors allowed on private commercial property (parking lots).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vending during school hours, after school activities ok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2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8211AC-291A-48C8-8AF7-7D7D029A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692" y="345514"/>
            <a:ext cx="12335383" cy="1604729"/>
          </a:xfrm>
        </p:spPr>
        <p:txBody>
          <a:bodyPr>
            <a:normAutofit/>
          </a:bodyPr>
          <a:lstStyle/>
          <a:p>
            <a:pPr algn="ctr"/>
            <a:r>
              <a:rPr lang="en-US"/>
              <a:t>Parking Regulations – Mobile Food Trucks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2268D-E54B-4D47-B9B1-5A86B64C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1F750-8075-484C-AE26-6F4ECB6E34C8}"/>
              </a:ext>
            </a:extLst>
          </p:cNvPr>
          <p:cNvSpPr txBox="1"/>
          <p:nvPr/>
        </p:nvSpPr>
        <p:spPr>
          <a:xfrm>
            <a:off x="620198" y="2410318"/>
            <a:ext cx="659680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Potential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Food trucks must follow all applicable traffic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food trucks allowed in the CC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Distance from parks and schools,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Distance from brick-and-mortar restaurants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Duration restrictions (4 hours in one spot)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Hours of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Private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Tables and chairs allowed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3A79A-128C-40CA-BCFA-A747242385D1}"/>
              </a:ext>
            </a:extLst>
          </p:cNvPr>
          <p:cNvSpPr txBox="1"/>
          <p:nvPr/>
        </p:nvSpPr>
        <p:spPr>
          <a:xfrm>
            <a:off x="7344053" y="2924998"/>
            <a:ext cx="42277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Los Angeles</a:t>
            </a:r>
            <a:r>
              <a:rPr lang="en-US" sz="2000" dirty="0"/>
              <a:t>: food trucks and mobile vendors shall not operate in a manner which will interfere with or obstruct the free passage of pedestrians or vehicles along any such street, sidewalk or parkway.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7EADC6-DEED-4E9B-92ED-5703054AA68E}"/>
              </a:ext>
            </a:extLst>
          </p:cNvPr>
          <p:cNvCxnSpPr>
            <a:cxnSpLocks/>
          </p:cNvCxnSpPr>
          <p:nvPr/>
        </p:nvCxnSpPr>
        <p:spPr>
          <a:xfrm>
            <a:off x="6925327" y="1950243"/>
            <a:ext cx="0" cy="444715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9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8211AC-291A-48C8-8AF7-7D7D029A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692" y="345514"/>
            <a:ext cx="12335383" cy="1604729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rEFUSE</a:t>
            </a:r>
            <a:r>
              <a:rPr lang="en-US" dirty="0"/>
              <a:t> Regulations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2268D-E54B-4D47-B9B1-5A86B64C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40D57-27DE-4DB4-A94F-AF5F4D800C2E}"/>
              </a:ext>
            </a:extLst>
          </p:cNvPr>
          <p:cNvSpPr txBox="1"/>
          <p:nvPr/>
        </p:nvSpPr>
        <p:spPr>
          <a:xfrm>
            <a:off x="803909" y="2298259"/>
            <a:ext cx="49491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Existing</a:t>
            </a:r>
            <a:endParaRPr lang="en-US" b="1" dirty="0"/>
          </a:p>
          <a:p>
            <a:r>
              <a:rPr lang="en-US" dirty="0"/>
              <a:t>Vendors shall: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a trash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a 10-foot radius is free and clear from trash, litter, and debris.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65FC0-9A86-4BC5-A180-207AF60B1326}"/>
              </a:ext>
            </a:extLst>
          </p:cNvPr>
          <p:cNvSpPr txBox="1"/>
          <p:nvPr/>
        </p:nvSpPr>
        <p:spPr>
          <a:xfrm>
            <a:off x="5753099" y="2298259"/>
            <a:ext cx="4339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Potential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food truck operator, prior to leaving the location, shall pick up, remove and dispose of all trash or refuse within 25-feet of the food truck.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Separate bins for landfill and recycling.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B70CA6-2E2C-4377-8B6A-3394056D52CD}"/>
              </a:ext>
            </a:extLst>
          </p:cNvPr>
          <p:cNvCxnSpPr>
            <a:cxnSpLocks/>
          </p:cNvCxnSpPr>
          <p:nvPr/>
        </p:nvCxnSpPr>
        <p:spPr>
          <a:xfrm>
            <a:off x="5586173" y="1770691"/>
            <a:ext cx="0" cy="444715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4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8211AC-291A-48C8-8AF7-7D7D029A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692" y="345514"/>
            <a:ext cx="12335383" cy="16047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Visalia – Mobile food trucks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2268D-E54B-4D47-B9B1-5A86B64C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65FC0-9A86-4BC5-A180-207AF60B1326}"/>
              </a:ext>
            </a:extLst>
          </p:cNvPr>
          <p:cNvSpPr txBox="1"/>
          <p:nvPr/>
        </p:nvSpPr>
        <p:spPr>
          <a:xfrm>
            <a:off x="978554" y="1711172"/>
            <a:ext cx="44783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permit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Overlay District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Sites which have an active business license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Shall only impact 2 parking stalls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Tables and chairs allowed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Developed sites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300 feet from restaurant entrance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300 feet from residential zones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1,000 feet from public schools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minimum distance between vendors on separate 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F6007-2E15-4DEA-A09B-378E13B9F202}"/>
              </a:ext>
            </a:extLst>
          </p:cNvPr>
          <p:cNvSpPr txBox="1"/>
          <p:nvPr/>
        </p:nvSpPr>
        <p:spPr>
          <a:xfrm>
            <a:off x="6735099" y="1950243"/>
            <a:ext cx="4597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Breakfast: 5:30 am – 9:30 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Lunch: 10:30 am – 2:00 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Dinner: 3:30 pm – 7:00 pm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Downtown: 3:30 pm – 2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Amplified music prohibited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Lighting shall not be directed towards public right of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Cleanup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Trash receptacle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Site must be free and clear of trash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8211AC-291A-48C8-8AF7-7D7D029A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692" y="345514"/>
            <a:ext cx="12335383" cy="16047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Hanford – Sidewalk and Mobile Vendors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2268D-E54B-4D47-B9B1-5A86B64C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93B80-7ABD-4A60-9FC9-916CFA9C3CAF}"/>
              </a:ext>
            </a:extLst>
          </p:cNvPr>
          <p:cNvSpPr txBox="1"/>
          <p:nvPr/>
        </p:nvSpPr>
        <p:spPr>
          <a:xfrm>
            <a:off x="787171" y="2293866"/>
            <a:ext cx="6536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Sidewalk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o obstruction shall be placed on the sidewalk or public right-of-way, 48-inch minimum sidewalk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Roaming vendors allowed in residential zones from 7 am to sunset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Vending carts and stands shall not exceed 8 feet in height, 8 feet in length, and 4 feet in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maintain a clean area within a 25-foot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Vending is allowed in parks during normal hours, events excluded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Tables and chairs prohibited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1D3E4-B40F-498B-9B64-9CF51D442BB2}"/>
              </a:ext>
            </a:extLst>
          </p:cNvPr>
          <p:cNvSpPr txBox="1"/>
          <p:nvPr/>
        </p:nvSpPr>
        <p:spPr>
          <a:xfrm>
            <a:off x="7619238" y="2480310"/>
            <a:ext cx="43319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Mobile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Shall not be located within 250 feet of a restaurant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Shall not vend within one block of a school between 8 am and 5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Shall provide garbage and recycling receptacles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Shall not operate on the same block for longer than 10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wntown Huntsville food truck rallies returning, with some new twists -  al.com">
            <a:extLst>
              <a:ext uri="{FF2B5EF4-FFF2-40B4-BE49-F238E27FC236}">
                <a16:creationId xmlns:a16="http://schemas.microsoft.com/office/drawing/2014/main" id="{83AF4939-240A-4F25-9778-BCCB7AECE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 b="7415"/>
          <a:stretch/>
        </p:blipFill>
        <p:spPr bwMode="auto">
          <a:xfrm>
            <a:off x="-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4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614" y="4791435"/>
            <a:ext cx="9362768" cy="235205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provide direction on Sidewalk and Mobile vending regulations.</a:t>
            </a:r>
            <a:br>
              <a:rPr lang="en-US" sz="4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40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120BF-18D5-4E22-B437-079B13B44E2B}"/>
              </a:ext>
            </a:extLst>
          </p:cNvPr>
          <p:cNvSpPr txBox="1"/>
          <p:nvPr/>
        </p:nvSpPr>
        <p:spPr>
          <a:xfrm>
            <a:off x="4953980" y="5281664"/>
            <a:ext cx="274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556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EE1C908-B3CC-430B-8659-0948FA2BA0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0957EC-86C0-4415-A208-C533BB28CB01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45F22A-22AD-4AB5-B4E5-D6E61E43E45F}">
  <ds:schemaRefs>
    <ds:schemaRef ds:uri="16c05727-aa75-4e4a-9b5f-8a80a1165891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7459</TotalTime>
  <Words>669</Words>
  <Application>Microsoft Office PowerPoint</Application>
  <PresentationFormat>Widescreen</PresentationFormat>
  <Paragraphs>122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Rockwell</vt:lpstr>
      <vt:lpstr>Rockwell Condensed</vt:lpstr>
      <vt:lpstr>Wingdings</vt:lpstr>
      <vt:lpstr>Wood Type</vt:lpstr>
      <vt:lpstr>Mobile Vending in Lindsay</vt:lpstr>
      <vt:lpstr>Current Regulations  LMC 5.36 Sidewalk Vending regulations</vt:lpstr>
      <vt:lpstr>Application Process</vt:lpstr>
      <vt:lpstr>Parking Regulations – Carts, Sidewalk vendors</vt:lpstr>
      <vt:lpstr>Parking Regulations – Mobile Food Trucks</vt:lpstr>
      <vt:lpstr>rEFUSE Regulations</vt:lpstr>
      <vt:lpstr>Visalia – Mobile food trucks</vt:lpstr>
      <vt:lpstr>Hanford – Sidewalk and Mobile Vendors</vt:lpstr>
      <vt:lpstr>Please provide direction on Sidewalk and Mobile vending regulations.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Vending in Lindsay</dc:title>
  <dc:creator>Edward Real</dc:creator>
  <cp:lastModifiedBy>Edward Real</cp:lastModifiedBy>
  <cp:revision>2</cp:revision>
  <dcterms:created xsi:type="dcterms:W3CDTF">2021-09-09T17:04:50Z</dcterms:created>
  <dcterms:modified xsi:type="dcterms:W3CDTF">2021-09-14T21:38:50Z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