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4"/>
  </p:sldMasterIdLst>
  <p:sldIdLst>
    <p:sldId id="256" r:id="rId5"/>
    <p:sldId id="258" r:id="rId6"/>
    <p:sldId id="268" r:id="rId7"/>
    <p:sldId id="267" r:id="rId8"/>
    <p:sldId id="269" r:id="rId9"/>
    <p:sldId id="260" r:id="rId10"/>
    <p:sldId id="261" r:id="rId11"/>
    <p:sldId id="266" r:id="rId12"/>
    <p:sldId id="263" r:id="rId13"/>
    <p:sldId id="262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7574EC-1C0B-4467-853A-ACBCC76A8E3D}" v="11" dt="2021-04-27T21:40:58.514"/>
    <p1510:client id="{F12DC29F-2016-B000-D196-80BB0D443AFA}" v="215" dt="2021-04-27T00:30:42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79260D-B010-4F21-8139-6904E77B89C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D94227F-40FD-4BD4-A22E-EC25D26D4760}">
      <dgm:prSet/>
      <dgm:spPr/>
      <dgm:t>
        <a:bodyPr/>
        <a:lstStyle/>
        <a:p>
          <a:pPr rtl="0"/>
          <a:r>
            <a:rPr lang="en-US"/>
            <a:t>Timing of assessment rolls</a:t>
          </a:r>
          <a:r>
            <a:rPr lang="en-US">
              <a:latin typeface="Calibri Light" panose="020F0302020204030204"/>
            </a:rPr>
            <a:t> </a:t>
          </a:r>
          <a:endParaRPr lang="en-US"/>
        </a:p>
      </dgm:t>
    </dgm:pt>
    <dgm:pt modelId="{2E9B08B6-AAE8-4D93-A2DD-E71E4F0B66B2}" type="parTrans" cxnId="{101FE242-213F-4CB1-ABA0-4CAA5086554F}">
      <dgm:prSet/>
      <dgm:spPr/>
      <dgm:t>
        <a:bodyPr/>
        <a:lstStyle/>
        <a:p>
          <a:endParaRPr lang="en-US"/>
        </a:p>
      </dgm:t>
    </dgm:pt>
    <dgm:pt modelId="{A858E16D-BF21-4CC9-B7A5-C54FD0D9AD06}" type="sibTrans" cxnId="{101FE242-213F-4CB1-ABA0-4CAA5086554F}">
      <dgm:prSet/>
      <dgm:spPr/>
      <dgm:t>
        <a:bodyPr/>
        <a:lstStyle/>
        <a:p>
          <a:endParaRPr lang="en-US"/>
        </a:p>
      </dgm:t>
    </dgm:pt>
    <dgm:pt modelId="{098B528A-946B-45DA-9D0D-2281804AE5DC}">
      <dgm:prSet/>
      <dgm:spPr/>
      <dgm:t>
        <a:bodyPr/>
        <a:lstStyle/>
        <a:p>
          <a:pPr rtl="0"/>
          <a:r>
            <a:rPr lang="en-US"/>
            <a:t>Info due to</a:t>
          </a:r>
          <a:r>
            <a:rPr lang="en-US">
              <a:latin typeface="Calibri Light" panose="020F0302020204030204"/>
            </a:rPr>
            <a:t> Tulare County</a:t>
          </a:r>
          <a:r>
            <a:rPr lang="en-US"/>
            <a:t> in August</a:t>
          </a:r>
        </a:p>
      </dgm:t>
    </dgm:pt>
    <dgm:pt modelId="{53DDF5B7-3245-4FB8-B427-0C643CE29CBD}" type="parTrans" cxnId="{37BBF886-CE11-4D1A-9D74-87C5ACD047D0}">
      <dgm:prSet/>
      <dgm:spPr/>
      <dgm:t>
        <a:bodyPr/>
        <a:lstStyle/>
        <a:p>
          <a:endParaRPr lang="en-US"/>
        </a:p>
      </dgm:t>
    </dgm:pt>
    <dgm:pt modelId="{65454D9F-2F59-4B31-A45D-A90E083C1E52}" type="sibTrans" cxnId="{37BBF886-CE11-4D1A-9D74-87C5ACD047D0}">
      <dgm:prSet/>
      <dgm:spPr/>
      <dgm:t>
        <a:bodyPr/>
        <a:lstStyle/>
        <a:p>
          <a:endParaRPr lang="en-US"/>
        </a:p>
      </dgm:t>
    </dgm:pt>
    <dgm:pt modelId="{80E92EF4-E3CA-4A7F-8C46-32C86099CFFA}">
      <dgm:prSet/>
      <dgm:spPr/>
      <dgm:t>
        <a:bodyPr/>
        <a:lstStyle/>
        <a:p>
          <a:r>
            <a:rPr lang="en-US"/>
            <a:t>Billed in December &amp; April</a:t>
          </a:r>
        </a:p>
      </dgm:t>
    </dgm:pt>
    <dgm:pt modelId="{88A2EB08-3F16-4F13-9365-13C8DA734B87}" type="parTrans" cxnId="{30ED564A-DD51-4231-8933-A2B43AB612F1}">
      <dgm:prSet/>
      <dgm:spPr/>
      <dgm:t>
        <a:bodyPr/>
        <a:lstStyle/>
        <a:p>
          <a:endParaRPr lang="en-US"/>
        </a:p>
      </dgm:t>
    </dgm:pt>
    <dgm:pt modelId="{E91E7EDF-818D-47A6-8E8E-261478980C3F}" type="sibTrans" cxnId="{30ED564A-DD51-4231-8933-A2B43AB612F1}">
      <dgm:prSet/>
      <dgm:spPr/>
      <dgm:t>
        <a:bodyPr/>
        <a:lstStyle/>
        <a:p>
          <a:endParaRPr lang="en-US"/>
        </a:p>
      </dgm:t>
    </dgm:pt>
    <dgm:pt modelId="{844E762C-C5C4-445B-82CC-7E278772541D}">
      <dgm:prSet/>
      <dgm:spPr/>
      <dgm:t>
        <a:bodyPr/>
        <a:lstStyle/>
        <a:p>
          <a:r>
            <a:rPr lang="en-US"/>
            <a:t>Unemployment rate is at pre-pandemic levels, currently 10%</a:t>
          </a:r>
        </a:p>
      </dgm:t>
    </dgm:pt>
    <dgm:pt modelId="{51BCDA54-6E91-4C94-B84A-270515E06E39}" type="parTrans" cxnId="{7F4F9677-D8F0-42C4-AA33-A75AF7BFDD63}">
      <dgm:prSet/>
      <dgm:spPr/>
      <dgm:t>
        <a:bodyPr/>
        <a:lstStyle/>
        <a:p>
          <a:endParaRPr lang="en-US"/>
        </a:p>
      </dgm:t>
    </dgm:pt>
    <dgm:pt modelId="{1A31BBD6-C08A-4927-8445-0AE4DDF8F217}" type="sibTrans" cxnId="{7F4F9677-D8F0-42C4-AA33-A75AF7BFDD63}">
      <dgm:prSet/>
      <dgm:spPr/>
      <dgm:t>
        <a:bodyPr/>
        <a:lstStyle/>
        <a:p>
          <a:endParaRPr lang="en-US"/>
        </a:p>
      </dgm:t>
    </dgm:pt>
    <dgm:pt modelId="{0C448ACC-A5A6-4455-BA51-F0137F4AACC9}">
      <dgm:prSet/>
      <dgm:spPr/>
      <dgm:t>
        <a:bodyPr/>
        <a:lstStyle/>
        <a:p>
          <a:r>
            <a:rPr lang="en-US"/>
            <a:t>Considerable amount of money for utilities and rent relief</a:t>
          </a:r>
        </a:p>
      </dgm:t>
    </dgm:pt>
    <dgm:pt modelId="{F31DE099-58FE-470E-8DA5-57A026C92968}" type="parTrans" cxnId="{C9386F89-17AC-4860-BAEA-82E0A31A548E}">
      <dgm:prSet/>
      <dgm:spPr/>
      <dgm:t>
        <a:bodyPr/>
        <a:lstStyle/>
        <a:p>
          <a:endParaRPr lang="en-US"/>
        </a:p>
      </dgm:t>
    </dgm:pt>
    <dgm:pt modelId="{4C839E76-9075-4B98-8C87-335EAC581328}" type="sibTrans" cxnId="{C9386F89-17AC-4860-BAEA-82E0A31A548E}">
      <dgm:prSet/>
      <dgm:spPr/>
      <dgm:t>
        <a:bodyPr/>
        <a:lstStyle/>
        <a:p>
          <a:endParaRPr lang="en-US"/>
        </a:p>
      </dgm:t>
    </dgm:pt>
    <dgm:pt modelId="{383CB31B-1866-4F70-8DE7-396ECA94EAC7}">
      <dgm:prSet/>
      <dgm:spPr/>
      <dgm:t>
        <a:bodyPr/>
        <a:lstStyle/>
        <a:p>
          <a:r>
            <a:rPr lang="en-US" dirty="0"/>
            <a:t>American </a:t>
          </a:r>
          <a:r>
            <a:rPr lang="en-US" b="1" dirty="0">
              <a:latin typeface="Calibri Light" panose="020F0302020204030204"/>
            </a:rPr>
            <a:t>Rescue</a:t>
          </a:r>
          <a:r>
            <a:rPr lang="en-US" dirty="0"/>
            <a:t> Plan</a:t>
          </a:r>
        </a:p>
      </dgm:t>
    </dgm:pt>
    <dgm:pt modelId="{054EFAFF-7869-4A70-9C4E-2C9C6B161066}" type="parTrans" cxnId="{0AA71A0D-388B-4EA9-8500-C39E4D4D36A4}">
      <dgm:prSet/>
      <dgm:spPr/>
      <dgm:t>
        <a:bodyPr/>
        <a:lstStyle/>
        <a:p>
          <a:endParaRPr lang="en-US"/>
        </a:p>
      </dgm:t>
    </dgm:pt>
    <dgm:pt modelId="{1869928B-B80A-4395-B8F9-98C327D55C4C}" type="sibTrans" cxnId="{0AA71A0D-388B-4EA9-8500-C39E4D4D36A4}">
      <dgm:prSet/>
      <dgm:spPr/>
      <dgm:t>
        <a:bodyPr/>
        <a:lstStyle/>
        <a:p>
          <a:endParaRPr lang="en-US"/>
        </a:p>
      </dgm:t>
    </dgm:pt>
    <dgm:pt modelId="{C175F02F-B170-4A3F-A294-82278E80C5AA}">
      <dgm:prSet/>
      <dgm:spPr/>
      <dgm:t>
        <a:bodyPr/>
        <a:lstStyle/>
        <a:p>
          <a:r>
            <a:rPr lang="en-US" dirty="0"/>
            <a:t>CARES Act</a:t>
          </a:r>
        </a:p>
      </dgm:t>
    </dgm:pt>
    <dgm:pt modelId="{6C6A09A3-BDAF-47C6-A7C7-3EA2274325F1}" type="parTrans" cxnId="{168D1EB7-3777-4AFF-8C56-9C2CAE127270}">
      <dgm:prSet/>
      <dgm:spPr/>
      <dgm:t>
        <a:bodyPr/>
        <a:lstStyle/>
        <a:p>
          <a:endParaRPr lang="en-US"/>
        </a:p>
      </dgm:t>
    </dgm:pt>
    <dgm:pt modelId="{7D2BEA5A-335D-48FF-B2EF-70AD45E01A2F}" type="sibTrans" cxnId="{168D1EB7-3777-4AFF-8C56-9C2CAE127270}">
      <dgm:prSet/>
      <dgm:spPr/>
      <dgm:t>
        <a:bodyPr/>
        <a:lstStyle/>
        <a:p>
          <a:endParaRPr lang="en-US"/>
        </a:p>
      </dgm:t>
    </dgm:pt>
    <dgm:pt modelId="{C14DE771-838F-470A-8212-51E2AC3B71E7}">
      <dgm:prSet/>
      <dgm:spPr/>
      <dgm:t>
        <a:bodyPr/>
        <a:lstStyle/>
        <a:p>
          <a:r>
            <a:rPr lang="en-US" dirty="0"/>
            <a:t>Community Development Block Grants</a:t>
          </a:r>
        </a:p>
      </dgm:t>
    </dgm:pt>
    <dgm:pt modelId="{D08CC45B-3E97-40B7-82A4-03836EEE8B6E}" type="parTrans" cxnId="{F7F7C75B-2D3B-4803-A8EA-71F94E27962F}">
      <dgm:prSet/>
      <dgm:spPr/>
      <dgm:t>
        <a:bodyPr/>
        <a:lstStyle/>
        <a:p>
          <a:endParaRPr lang="en-US"/>
        </a:p>
      </dgm:t>
    </dgm:pt>
    <dgm:pt modelId="{321D8B20-620C-4F79-AC9D-103F5E43A6F1}" type="sibTrans" cxnId="{F7F7C75B-2D3B-4803-A8EA-71F94E27962F}">
      <dgm:prSet/>
      <dgm:spPr/>
      <dgm:t>
        <a:bodyPr/>
        <a:lstStyle/>
        <a:p>
          <a:endParaRPr lang="en-US"/>
        </a:p>
      </dgm:t>
    </dgm:pt>
    <dgm:pt modelId="{9DE21407-53BF-495C-A1AC-76E2A0DDC5A7}" type="pres">
      <dgm:prSet presAssocID="{C879260D-B010-4F21-8139-6904E77B89C8}" presName="linear" presStyleCnt="0">
        <dgm:presLayoutVars>
          <dgm:dir/>
          <dgm:animLvl val="lvl"/>
          <dgm:resizeHandles val="exact"/>
        </dgm:presLayoutVars>
      </dgm:prSet>
      <dgm:spPr/>
    </dgm:pt>
    <dgm:pt modelId="{8A1ED8A1-09AA-43FC-8985-320CF3CF623C}" type="pres">
      <dgm:prSet presAssocID="{FD94227F-40FD-4BD4-A22E-EC25D26D4760}" presName="parentLin" presStyleCnt="0"/>
      <dgm:spPr/>
    </dgm:pt>
    <dgm:pt modelId="{4024ED1C-8D88-46B4-AB65-AC0D42C81569}" type="pres">
      <dgm:prSet presAssocID="{FD94227F-40FD-4BD4-A22E-EC25D26D4760}" presName="parentLeftMargin" presStyleLbl="node1" presStyleIdx="0" presStyleCnt="3"/>
      <dgm:spPr/>
    </dgm:pt>
    <dgm:pt modelId="{71B01E6E-94F5-4397-A955-C17114BB568C}" type="pres">
      <dgm:prSet presAssocID="{FD94227F-40FD-4BD4-A22E-EC25D26D47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E531FC0-7597-4BCD-813A-D740F08784C8}" type="pres">
      <dgm:prSet presAssocID="{FD94227F-40FD-4BD4-A22E-EC25D26D4760}" presName="negativeSpace" presStyleCnt="0"/>
      <dgm:spPr/>
    </dgm:pt>
    <dgm:pt modelId="{658461F0-8A81-47AB-B724-E99C37F83FAD}" type="pres">
      <dgm:prSet presAssocID="{FD94227F-40FD-4BD4-A22E-EC25D26D4760}" presName="childText" presStyleLbl="conFgAcc1" presStyleIdx="0" presStyleCnt="3">
        <dgm:presLayoutVars>
          <dgm:bulletEnabled val="1"/>
        </dgm:presLayoutVars>
      </dgm:prSet>
      <dgm:spPr/>
    </dgm:pt>
    <dgm:pt modelId="{507F6282-EDDF-4A38-AFFB-95CFB0848D42}" type="pres">
      <dgm:prSet presAssocID="{A858E16D-BF21-4CC9-B7A5-C54FD0D9AD06}" presName="spaceBetweenRectangles" presStyleCnt="0"/>
      <dgm:spPr/>
    </dgm:pt>
    <dgm:pt modelId="{28B148B6-7562-40BF-A59E-CB00A5DDBBC6}" type="pres">
      <dgm:prSet presAssocID="{844E762C-C5C4-445B-82CC-7E278772541D}" presName="parentLin" presStyleCnt="0"/>
      <dgm:spPr/>
    </dgm:pt>
    <dgm:pt modelId="{8141E9D4-E8FD-4244-BF74-288BDE440C0C}" type="pres">
      <dgm:prSet presAssocID="{844E762C-C5C4-445B-82CC-7E278772541D}" presName="parentLeftMargin" presStyleLbl="node1" presStyleIdx="0" presStyleCnt="3"/>
      <dgm:spPr/>
    </dgm:pt>
    <dgm:pt modelId="{9FEA152F-ED0A-4D41-9E98-7B8B0A6D3809}" type="pres">
      <dgm:prSet presAssocID="{844E762C-C5C4-445B-82CC-7E278772541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F3E4E21-6CB1-4CEE-A9E2-C41EF994A8F6}" type="pres">
      <dgm:prSet presAssocID="{844E762C-C5C4-445B-82CC-7E278772541D}" presName="negativeSpace" presStyleCnt="0"/>
      <dgm:spPr/>
    </dgm:pt>
    <dgm:pt modelId="{1D299F97-E16E-4A31-98AF-3C32E73B48E5}" type="pres">
      <dgm:prSet presAssocID="{844E762C-C5C4-445B-82CC-7E278772541D}" presName="childText" presStyleLbl="conFgAcc1" presStyleIdx="1" presStyleCnt="3">
        <dgm:presLayoutVars>
          <dgm:bulletEnabled val="1"/>
        </dgm:presLayoutVars>
      </dgm:prSet>
      <dgm:spPr/>
    </dgm:pt>
    <dgm:pt modelId="{EF08EA53-8E8A-4582-865C-CDC36DC697CA}" type="pres">
      <dgm:prSet presAssocID="{1A31BBD6-C08A-4927-8445-0AE4DDF8F217}" presName="spaceBetweenRectangles" presStyleCnt="0"/>
      <dgm:spPr/>
    </dgm:pt>
    <dgm:pt modelId="{08F3C2EC-E86D-436B-AEF5-349E2BCA042E}" type="pres">
      <dgm:prSet presAssocID="{0C448ACC-A5A6-4455-BA51-F0137F4AACC9}" presName="parentLin" presStyleCnt="0"/>
      <dgm:spPr/>
    </dgm:pt>
    <dgm:pt modelId="{5EF40382-481E-469E-A245-C495F7199FCB}" type="pres">
      <dgm:prSet presAssocID="{0C448ACC-A5A6-4455-BA51-F0137F4AACC9}" presName="parentLeftMargin" presStyleLbl="node1" presStyleIdx="1" presStyleCnt="3"/>
      <dgm:spPr/>
    </dgm:pt>
    <dgm:pt modelId="{78A24CC9-052D-41DC-9311-8A4591FC63B1}" type="pres">
      <dgm:prSet presAssocID="{0C448ACC-A5A6-4455-BA51-F0137F4AACC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CDC58ED-B124-4369-9006-514A4755DA62}" type="pres">
      <dgm:prSet presAssocID="{0C448ACC-A5A6-4455-BA51-F0137F4AACC9}" presName="negativeSpace" presStyleCnt="0"/>
      <dgm:spPr/>
    </dgm:pt>
    <dgm:pt modelId="{F1942B4A-3FDA-4067-8AB2-5C8291999ADB}" type="pres">
      <dgm:prSet presAssocID="{0C448ACC-A5A6-4455-BA51-F0137F4AACC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5EB3D02-11C2-46C9-864E-F14330A1C9A3}" type="presOf" srcId="{0C448ACC-A5A6-4455-BA51-F0137F4AACC9}" destId="{78A24CC9-052D-41DC-9311-8A4591FC63B1}" srcOrd="1" destOrd="0" presId="urn:microsoft.com/office/officeart/2005/8/layout/list1"/>
    <dgm:cxn modelId="{0AA71A0D-388B-4EA9-8500-C39E4D4D36A4}" srcId="{0C448ACC-A5A6-4455-BA51-F0137F4AACC9}" destId="{383CB31B-1866-4F70-8DE7-396ECA94EAC7}" srcOrd="0" destOrd="0" parTransId="{054EFAFF-7869-4A70-9C4E-2C9C6B161066}" sibTransId="{1869928B-B80A-4395-B8F9-98C327D55C4C}"/>
    <dgm:cxn modelId="{2BB96410-6BAC-4E63-87FF-2C6E2B1616FF}" type="presOf" srcId="{383CB31B-1866-4F70-8DE7-396ECA94EAC7}" destId="{F1942B4A-3FDA-4067-8AB2-5C8291999ADB}" srcOrd="0" destOrd="0" presId="urn:microsoft.com/office/officeart/2005/8/layout/list1"/>
    <dgm:cxn modelId="{466B6A21-57C2-443E-A438-0C73BB8B8C93}" type="presOf" srcId="{098B528A-946B-45DA-9D0D-2281804AE5DC}" destId="{658461F0-8A81-47AB-B724-E99C37F83FAD}" srcOrd="0" destOrd="0" presId="urn:microsoft.com/office/officeart/2005/8/layout/list1"/>
    <dgm:cxn modelId="{FEB3275B-71D9-41D1-9AEA-41A8810E773F}" type="presOf" srcId="{FD94227F-40FD-4BD4-A22E-EC25D26D4760}" destId="{71B01E6E-94F5-4397-A955-C17114BB568C}" srcOrd="1" destOrd="0" presId="urn:microsoft.com/office/officeart/2005/8/layout/list1"/>
    <dgm:cxn modelId="{F7F7C75B-2D3B-4803-A8EA-71F94E27962F}" srcId="{0C448ACC-A5A6-4455-BA51-F0137F4AACC9}" destId="{C14DE771-838F-470A-8212-51E2AC3B71E7}" srcOrd="2" destOrd="0" parTransId="{D08CC45B-3E97-40B7-82A4-03836EEE8B6E}" sibTransId="{321D8B20-620C-4F79-AC9D-103F5E43A6F1}"/>
    <dgm:cxn modelId="{BACDE05F-60FD-41FC-85AB-E84F91EE98CC}" type="presOf" srcId="{844E762C-C5C4-445B-82CC-7E278772541D}" destId="{9FEA152F-ED0A-4D41-9E98-7B8B0A6D3809}" srcOrd="1" destOrd="0" presId="urn:microsoft.com/office/officeart/2005/8/layout/list1"/>
    <dgm:cxn modelId="{4DD00A62-A928-4A78-B7E7-900B887B6732}" type="presOf" srcId="{C175F02F-B170-4A3F-A294-82278E80C5AA}" destId="{F1942B4A-3FDA-4067-8AB2-5C8291999ADB}" srcOrd="0" destOrd="1" presId="urn:microsoft.com/office/officeart/2005/8/layout/list1"/>
    <dgm:cxn modelId="{101FE242-213F-4CB1-ABA0-4CAA5086554F}" srcId="{C879260D-B010-4F21-8139-6904E77B89C8}" destId="{FD94227F-40FD-4BD4-A22E-EC25D26D4760}" srcOrd="0" destOrd="0" parTransId="{2E9B08B6-AAE8-4D93-A2DD-E71E4F0B66B2}" sibTransId="{A858E16D-BF21-4CC9-B7A5-C54FD0D9AD06}"/>
    <dgm:cxn modelId="{30ED564A-DD51-4231-8933-A2B43AB612F1}" srcId="{FD94227F-40FD-4BD4-A22E-EC25D26D4760}" destId="{80E92EF4-E3CA-4A7F-8C46-32C86099CFFA}" srcOrd="1" destOrd="0" parTransId="{88A2EB08-3F16-4F13-9365-13C8DA734B87}" sibTransId="{E91E7EDF-818D-47A6-8E8E-261478980C3F}"/>
    <dgm:cxn modelId="{7F4F9677-D8F0-42C4-AA33-A75AF7BFDD63}" srcId="{C879260D-B010-4F21-8139-6904E77B89C8}" destId="{844E762C-C5C4-445B-82CC-7E278772541D}" srcOrd="1" destOrd="0" parTransId="{51BCDA54-6E91-4C94-B84A-270515E06E39}" sibTransId="{1A31BBD6-C08A-4927-8445-0AE4DDF8F217}"/>
    <dgm:cxn modelId="{FCFF7858-93F3-4B98-B266-15584104DDF6}" type="presOf" srcId="{C879260D-B010-4F21-8139-6904E77B89C8}" destId="{9DE21407-53BF-495C-A1AC-76E2A0DDC5A7}" srcOrd="0" destOrd="0" presId="urn:microsoft.com/office/officeart/2005/8/layout/list1"/>
    <dgm:cxn modelId="{578D3286-43BC-4E9B-B69B-4719A67A0D18}" type="presOf" srcId="{844E762C-C5C4-445B-82CC-7E278772541D}" destId="{8141E9D4-E8FD-4244-BF74-288BDE440C0C}" srcOrd="0" destOrd="0" presId="urn:microsoft.com/office/officeart/2005/8/layout/list1"/>
    <dgm:cxn modelId="{37BBF886-CE11-4D1A-9D74-87C5ACD047D0}" srcId="{FD94227F-40FD-4BD4-A22E-EC25D26D4760}" destId="{098B528A-946B-45DA-9D0D-2281804AE5DC}" srcOrd="0" destOrd="0" parTransId="{53DDF5B7-3245-4FB8-B427-0C643CE29CBD}" sibTransId="{65454D9F-2F59-4B31-A45D-A90E083C1E52}"/>
    <dgm:cxn modelId="{C9386F89-17AC-4860-BAEA-82E0A31A548E}" srcId="{C879260D-B010-4F21-8139-6904E77B89C8}" destId="{0C448ACC-A5A6-4455-BA51-F0137F4AACC9}" srcOrd="2" destOrd="0" parTransId="{F31DE099-58FE-470E-8DA5-57A026C92968}" sibTransId="{4C839E76-9075-4B98-8C87-335EAC581328}"/>
    <dgm:cxn modelId="{2B45A291-F6AF-45D7-B786-1719BE81C7B5}" type="presOf" srcId="{FD94227F-40FD-4BD4-A22E-EC25D26D4760}" destId="{4024ED1C-8D88-46B4-AB65-AC0D42C81569}" srcOrd="0" destOrd="0" presId="urn:microsoft.com/office/officeart/2005/8/layout/list1"/>
    <dgm:cxn modelId="{168D1EB7-3777-4AFF-8C56-9C2CAE127270}" srcId="{0C448ACC-A5A6-4455-BA51-F0137F4AACC9}" destId="{C175F02F-B170-4A3F-A294-82278E80C5AA}" srcOrd="1" destOrd="0" parTransId="{6C6A09A3-BDAF-47C6-A7C7-3EA2274325F1}" sibTransId="{7D2BEA5A-335D-48FF-B2EF-70AD45E01A2F}"/>
    <dgm:cxn modelId="{40A38EC5-5F15-402B-9634-74015A2E1431}" type="presOf" srcId="{80E92EF4-E3CA-4A7F-8C46-32C86099CFFA}" destId="{658461F0-8A81-47AB-B724-E99C37F83FAD}" srcOrd="0" destOrd="1" presId="urn:microsoft.com/office/officeart/2005/8/layout/list1"/>
    <dgm:cxn modelId="{3D8A8FD2-4ACF-4782-9AB8-005B757BBA5C}" type="presOf" srcId="{C14DE771-838F-470A-8212-51E2AC3B71E7}" destId="{F1942B4A-3FDA-4067-8AB2-5C8291999ADB}" srcOrd="0" destOrd="2" presId="urn:microsoft.com/office/officeart/2005/8/layout/list1"/>
    <dgm:cxn modelId="{D24A69E2-E171-4EBA-BCFD-7CC62C4B61EB}" type="presOf" srcId="{0C448ACC-A5A6-4455-BA51-F0137F4AACC9}" destId="{5EF40382-481E-469E-A245-C495F7199FCB}" srcOrd="0" destOrd="0" presId="urn:microsoft.com/office/officeart/2005/8/layout/list1"/>
    <dgm:cxn modelId="{4B88B326-676D-4B71-A796-78779D3470A0}" type="presParOf" srcId="{9DE21407-53BF-495C-A1AC-76E2A0DDC5A7}" destId="{8A1ED8A1-09AA-43FC-8985-320CF3CF623C}" srcOrd="0" destOrd="0" presId="urn:microsoft.com/office/officeart/2005/8/layout/list1"/>
    <dgm:cxn modelId="{9F54C20F-0747-4D9B-B611-CCEE64E9A0AA}" type="presParOf" srcId="{8A1ED8A1-09AA-43FC-8985-320CF3CF623C}" destId="{4024ED1C-8D88-46B4-AB65-AC0D42C81569}" srcOrd="0" destOrd="0" presId="urn:microsoft.com/office/officeart/2005/8/layout/list1"/>
    <dgm:cxn modelId="{777E749F-C7AF-40A6-841D-E13B3DAC00A9}" type="presParOf" srcId="{8A1ED8A1-09AA-43FC-8985-320CF3CF623C}" destId="{71B01E6E-94F5-4397-A955-C17114BB568C}" srcOrd="1" destOrd="0" presId="urn:microsoft.com/office/officeart/2005/8/layout/list1"/>
    <dgm:cxn modelId="{AE721816-63F6-4E2B-B6A6-984AE8F12489}" type="presParOf" srcId="{9DE21407-53BF-495C-A1AC-76E2A0DDC5A7}" destId="{2E531FC0-7597-4BCD-813A-D740F08784C8}" srcOrd="1" destOrd="0" presId="urn:microsoft.com/office/officeart/2005/8/layout/list1"/>
    <dgm:cxn modelId="{0543B964-351A-49DF-AC2B-52830B006064}" type="presParOf" srcId="{9DE21407-53BF-495C-A1AC-76E2A0DDC5A7}" destId="{658461F0-8A81-47AB-B724-E99C37F83FAD}" srcOrd="2" destOrd="0" presId="urn:microsoft.com/office/officeart/2005/8/layout/list1"/>
    <dgm:cxn modelId="{08B0F471-21EF-4ABE-9798-912E027D3D65}" type="presParOf" srcId="{9DE21407-53BF-495C-A1AC-76E2A0DDC5A7}" destId="{507F6282-EDDF-4A38-AFFB-95CFB0848D42}" srcOrd="3" destOrd="0" presId="urn:microsoft.com/office/officeart/2005/8/layout/list1"/>
    <dgm:cxn modelId="{FC940FAA-3062-423F-A5A5-C2CBC3608145}" type="presParOf" srcId="{9DE21407-53BF-495C-A1AC-76E2A0DDC5A7}" destId="{28B148B6-7562-40BF-A59E-CB00A5DDBBC6}" srcOrd="4" destOrd="0" presId="urn:microsoft.com/office/officeart/2005/8/layout/list1"/>
    <dgm:cxn modelId="{E097DE0F-8745-400B-8C8D-990FA6337075}" type="presParOf" srcId="{28B148B6-7562-40BF-A59E-CB00A5DDBBC6}" destId="{8141E9D4-E8FD-4244-BF74-288BDE440C0C}" srcOrd="0" destOrd="0" presId="urn:microsoft.com/office/officeart/2005/8/layout/list1"/>
    <dgm:cxn modelId="{485A2163-309B-48D6-A02A-4F7B7950E4DA}" type="presParOf" srcId="{28B148B6-7562-40BF-A59E-CB00A5DDBBC6}" destId="{9FEA152F-ED0A-4D41-9E98-7B8B0A6D3809}" srcOrd="1" destOrd="0" presId="urn:microsoft.com/office/officeart/2005/8/layout/list1"/>
    <dgm:cxn modelId="{68AEDA62-4F85-453D-AC52-F48CCD03D1A5}" type="presParOf" srcId="{9DE21407-53BF-495C-A1AC-76E2A0DDC5A7}" destId="{8F3E4E21-6CB1-4CEE-A9E2-C41EF994A8F6}" srcOrd="5" destOrd="0" presId="urn:microsoft.com/office/officeart/2005/8/layout/list1"/>
    <dgm:cxn modelId="{DFF69771-E24F-411B-8B73-0D3FB5B73099}" type="presParOf" srcId="{9DE21407-53BF-495C-A1AC-76E2A0DDC5A7}" destId="{1D299F97-E16E-4A31-98AF-3C32E73B48E5}" srcOrd="6" destOrd="0" presId="urn:microsoft.com/office/officeart/2005/8/layout/list1"/>
    <dgm:cxn modelId="{1B221B35-32D6-4A9C-8524-821205ACD1A1}" type="presParOf" srcId="{9DE21407-53BF-495C-A1AC-76E2A0DDC5A7}" destId="{EF08EA53-8E8A-4582-865C-CDC36DC697CA}" srcOrd="7" destOrd="0" presId="urn:microsoft.com/office/officeart/2005/8/layout/list1"/>
    <dgm:cxn modelId="{3BCE2B41-6186-404F-ADDB-D43218D2BBCA}" type="presParOf" srcId="{9DE21407-53BF-495C-A1AC-76E2A0DDC5A7}" destId="{08F3C2EC-E86D-436B-AEF5-349E2BCA042E}" srcOrd="8" destOrd="0" presId="urn:microsoft.com/office/officeart/2005/8/layout/list1"/>
    <dgm:cxn modelId="{6A3FE381-AE94-41A3-8402-216AD2097200}" type="presParOf" srcId="{08F3C2EC-E86D-436B-AEF5-349E2BCA042E}" destId="{5EF40382-481E-469E-A245-C495F7199FCB}" srcOrd="0" destOrd="0" presId="urn:microsoft.com/office/officeart/2005/8/layout/list1"/>
    <dgm:cxn modelId="{88AC7D86-14F5-40E2-B936-C5B25186A399}" type="presParOf" srcId="{08F3C2EC-E86D-436B-AEF5-349E2BCA042E}" destId="{78A24CC9-052D-41DC-9311-8A4591FC63B1}" srcOrd="1" destOrd="0" presId="urn:microsoft.com/office/officeart/2005/8/layout/list1"/>
    <dgm:cxn modelId="{FF6C6B73-F808-4BD8-8224-D7239C14E66E}" type="presParOf" srcId="{9DE21407-53BF-495C-A1AC-76E2A0DDC5A7}" destId="{7CDC58ED-B124-4369-9006-514A4755DA62}" srcOrd="9" destOrd="0" presId="urn:microsoft.com/office/officeart/2005/8/layout/list1"/>
    <dgm:cxn modelId="{01894275-57CD-4101-9C07-C7B3B3E90810}" type="presParOf" srcId="{9DE21407-53BF-495C-A1AC-76E2A0DDC5A7}" destId="{F1942B4A-3FDA-4067-8AB2-5C8291999AD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4BDDB-8AB9-4CFB-872C-4CF9311163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921C34-DB46-4AF6-9CE2-8FDAC735E8A7}">
      <dgm:prSet/>
      <dgm:spPr/>
      <dgm:t>
        <a:bodyPr/>
        <a:lstStyle/>
        <a:p>
          <a:r>
            <a:rPr lang="en-US"/>
            <a:t>Letters to property owners</a:t>
          </a:r>
        </a:p>
      </dgm:t>
    </dgm:pt>
    <dgm:pt modelId="{9457484B-A720-4F82-AFEC-B8E37A3B5931}" type="parTrans" cxnId="{462865B0-C5D3-45E7-AE51-D4F22E2088FC}">
      <dgm:prSet/>
      <dgm:spPr/>
      <dgm:t>
        <a:bodyPr/>
        <a:lstStyle/>
        <a:p>
          <a:endParaRPr lang="en-US"/>
        </a:p>
      </dgm:t>
    </dgm:pt>
    <dgm:pt modelId="{0B8B4115-C3ED-4091-9AA7-896F343FB49D}" type="sibTrans" cxnId="{462865B0-C5D3-45E7-AE51-D4F22E2088FC}">
      <dgm:prSet/>
      <dgm:spPr/>
      <dgm:t>
        <a:bodyPr/>
        <a:lstStyle/>
        <a:p>
          <a:endParaRPr lang="en-US"/>
        </a:p>
      </dgm:t>
    </dgm:pt>
    <dgm:pt modelId="{28285189-C075-4570-99E8-FF4AE87D8FE5}">
      <dgm:prSet/>
      <dgm:spPr/>
      <dgm:t>
        <a:bodyPr/>
        <a:lstStyle/>
        <a:p>
          <a:r>
            <a:rPr lang="en-US"/>
            <a:t>Provide information on resources</a:t>
          </a:r>
        </a:p>
      </dgm:t>
    </dgm:pt>
    <dgm:pt modelId="{FB21E15C-4867-4730-BDD6-6011F392EEA6}" type="parTrans" cxnId="{751112F7-4C62-40BB-859F-86A3C335BFE6}">
      <dgm:prSet/>
      <dgm:spPr/>
      <dgm:t>
        <a:bodyPr/>
        <a:lstStyle/>
        <a:p>
          <a:endParaRPr lang="en-US"/>
        </a:p>
      </dgm:t>
    </dgm:pt>
    <dgm:pt modelId="{31BF2054-E503-4AA6-98AF-0D13591F96AA}" type="sibTrans" cxnId="{751112F7-4C62-40BB-859F-86A3C335BFE6}">
      <dgm:prSet/>
      <dgm:spPr/>
      <dgm:t>
        <a:bodyPr/>
        <a:lstStyle/>
        <a:p>
          <a:endParaRPr lang="en-US"/>
        </a:p>
      </dgm:t>
    </dgm:pt>
    <dgm:pt modelId="{9C7DE787-73CA-4C8C-87F9-63E09E28E33B}">
      <dgm:prSet/>
      <dgm:spPr/>
      <dgm:t>
        <a:bodyPr/>
        <a:lstStyle/>
        <a:p>
          <a:r>
            <a:rPr lang="en-US"/>
            <a:t>Federal, State and Local relief for rent &amp; utility payments for qualifying individuals and families. </a:t>
          </a:r>
        </a:p>
      </dgm:t>
    </dgm:pt>
    <dgm:pt modelId="{7307163C-2310-49C2-A4D6-E4C7F5498C61}" type="parTrans" cxnId="{4A77921E-844C-4E70-A636-925BB2DC9D82}">
      <dgm:prSet/>
      <dgm:spPr/>
      <dgm:t>
        <a:bodyPr/>
        <a:lstStyle/>
        <a:p>
          <a:endParaRPr lang="en-US"/>
        </a:p>
      </dgm:t>
    </dgm:pt>
    <dgm:pt modelId="{5F8E203A-CB16-4FAA-A11C-A022323E8889}" type="sibTrans" cxnId="{4A77921E-844C-4E70-A636-925BB2DC9D82}">
      <dgm:prSet/>
      <dgm:spPr/>
      <dgm:t>
        <a:bodyPr/>
        <a:lstStyle/>
        <a:p>
          <a:endParaRPr lang="en-US"/>
        </a:p>
      </dgm:t>
    </dgm:pt>
    <dgm:pt modelId="{5E3C9394-9235-4115-95A9-9CAFF8005588}">
      <dgm:prSet/>
      <dgm:spPr/>
      <dgm:t>
        <a:bodyPr/>
        <a:lstStyle/>
        <a:p>
          <a:r>
            <a:rPr lang="en-US"/>
            <a:t>Public Workshops</a:t>
          </a:r>
        </a:p>
      </dgm:t>
    </dgm:pt>
    <dgm:pt modelId="{42FB3E02-7A6A-43F1-94FB-9D0F2C355A29}" type="parTrans" cxnId="{13F1C06C-609B-4C32-9C41-F5D40338F2B7}">
      <dgm:prSet/>
      <dgm:spPr/>
      <dgm:t>
        <a:bodyPr/>
        <a:lstStyle/>
        <a:p>
          <a:endParaRPr lang="en-US"/>
        </a:p>
      </dgm:t>
    </dgm:pt>
    <dgm:pt modelId="{D5BAD76A-1127-4F83-ABBD-E99FBDF61EF6}" type="sibTrans" cxnId="{13F1C06C-609B-4C32-9C41-F5D40338F2B7}">
      <dgm:prSet/>
      <dgm:spPr/>
      <dgm:t>
        <a:bodyPr/>
        <a:lstStyle/>
        <a:p>
          <a:endParaRPr lang="en-US"/>
        </a:p>
      </dgm:t>
    </dgm:pt>
    <dgm:pt modelId="{B3019871-759D-47A9-ACA1-0ED97FC352A5}">
      <dgm:prSet/>
      <dgm:spPr/>
      <dgm:t>
        <a:bodyPr/>
        <a:lstStyle/>
        <a:p>
          <a:r>
            <a:rPr lang="en-US"/>
            <a:t>Public Hearings</a:t>
          </a:r>
        </a:p>
      </dgm:t>
    </dgm:pt>
    <dgm:pt modelId="{F4BD8510-E99A-42AD-8E0F-3E9679FCF8E0}" type="parTrans" cxnId="{C70BAF89-E090-4BE4-9896-176C476B6C2D}">
      <dgm:prSet/>
      <dgm:spPr/>
      <dgm:t>
        <a:bodyPr/>
        <a:lstStyle/>
        <a:p>
          <a:endParaRPr lang="en-US"/>
        </a:p>
      </dgm:t>
    </dgm:pt>
    <dgm:pt modelId="{20A74510-A2A3-4254-96B5-6BE579B86C4C}" type="sibTrans" cxnId="{C70BAF89-E090-4BE4-9896-176C476B6C2D}">
      <dgm:prSet/>
      <dgm:spPr/>
      <dgm:t>
        <a:bodyPr/>
        <a:lstStyle/>
        <a:p>
          <a:endParaRPr lang="en-US"/>
        </a:p>
      </dgm:t>
    </dgm:pt>
    <dgm:pt modelId="{F03FEE3C-C0B9-4E0E-A3A8-AA54DE46B5DF}">
      <dgm:prSet/>
      <dgm:spPr/>
      <dgm:t>
        <a:bodyPr/>
        <a:lstStyle/>
        <a:p>
          <a:r>
            <a:rPr lang="en-US"/>
            <a:t>Additional notices sent out if delinquent</a:t>
          </a:r>
        </a:p>
      </dgm:t>
    </dgm:pt>
    <dgm:pt modelId="{C1B8F454-EB4F-4846-B8D9-BBE2FDC7D2E6}" type="parTrans" cxnId="{930A95C5-A22E-4873-94C4-255F2E9033B6}">
      <dgm:prSet/>
      <dgm:spPr/>
      <dgm:t>
        <a:bodyPr/>
        <a:lstStyle/>
        <a:p>
          <a:endParaRPr lang="en-US"/>
        </a:p>
      </dgm:t>
    </dgm:pt>
    <dgm:pt modelId="{1A0128B7-AD94-41A9-B102-F7F2CC740508}" type="sibTrans" cxnId="{930A95C5-A22E-4873-94C4-255F2E9033B6}">
      <dgm:prSet/>
      <dgm:spPr/>
      <dgm:t>
        <a:bodyPr/>
        <a:lstStyle/>
        <a:p>
          <a:endParaRPr lang="en-US"/>
        </a:p>
      </dgm:t>
    </dgm:pt>
    <dgm:pt modelId="{6A5A7373-9D3B-4BDE-AA6E-771E15AC217B}" type="pres">
      <dgm:prSet presAssocID="{08D4BDDB-8AB9-4CFB-872C-4CF93111632A}" presName="linear" presStyleCnt="0">
        <dgm:presLayoutVars>
          <dgm:dir/>
          <dgm:animLvl val="lvl"/>
          <dgm:resizeHandles val="exact"/>
        </dgm:presLayoutVars>
      </dgm:prSet>
      <dgm:spPr/>
    </dgm:pt>
    <dgm:pt modelId="{1E4DD194-BA3A-4153-90E6-6843A73F8101}" type="pres">
      <dgm:prSet presAssocID="{B0921C34-DB46-4AF6-9CE2-8FDAC735E8A7}" presName="parentLin" presStyleCnt="0"/>
      <dgm:spPr/>
    </dgm:pt>
    <dgm:pt modelId="{8596BCA7-D192-4B1C-916F-B07C6FC829D6}" type="pres">
      <dgm:prSet presAssocID="{B0921C34-DB46-4AF6-9CE2-8FDAC735E8A7}" presName="parentLeftMargin" presStyleLbl="node1" presStyleIdx="0" presStyleCnt="4"/>
      <dgm:spPr/>
    </dgm:pt>
    <dgm:pt modelId="{442E921F-830D-4A83-BD88-F81335AE07F8}" type="pres">
      <dgm:prSet presAssocID="{B0921C34-DB46-4AF6-9CE2-8FDAC735E8A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E437C61-43EA-4A6A-866C-C398E449295C}" type="pres">
      <dgm:prSet presAssocID="{B0921C34-DB46-4AF6-9CE2-8FDAC735E8A7}" presName="negativeSpace" presStyleCnt="0"/>
      <dgm:spPr/>
    </dgm:pt>
    <dgm:pt modelId="{265C2C89-C029-4354-B81F-30E1A1B2B2DA}" type="pres">
      <dgm:prSet presAssocID="{B0921C34-DB46-4AF6-9CE2-8FDAC735E8A7}" presName="childText" presStyleLbl="conFgAcc1" presStyleIdx="0" presStyleCnt="4">
        <dgm:presLayoutVars>
          <dgm:bulletEnabled val="1"/>
        </dgm:presLayoutVars>
      </dgm:prSet>
      <dgm:spPr/>
    </dgm:pt>
    <dgm:pt modelId="{A8D4C0F3-CA06-4A42-9AE0-C870CACA4C7B}" type="pres">
      <dgm:prSet presAssocID="{0B8B4115-C3ED-4091-9AA7-896F343FB49D}" presName="spaceBetweenRectangles" presStyleCnt="0"/>
      <dgm:spPr/>
    </dgm:pt>
    <dgm:pt modelId="{CDD5161F-E397-4035-AD55-EA87D5E78D72}" type="pres">
      <dgm:prSet presAssocID="{28285189-C075-4570-99E8-FF4AE87D8FE5}" presName="parentLin" presStyleCnt="0"/>
      <dgm:spPr/>
    </dgm:pt>
    <dgm:pt modelId="{A0E1FA40-DD69-458C-9E75-5C531C5F577A}" type="pres">
      <dgm:prSet presAssocID="{28285189-C075-4570-99E8-FF4AE87D8FE5}" presName="parentLeftMargin" presStyleLbl="node1" presStyleIdx="0" presStyleCnt="4"/>
      <dgm:spPr/>
    </dgm:pt>
    <dgm:pt modelId="{E1113400-C9B9-455D-9ABC-7070FFEB4500}" type="pres">
      <dgm:prSet presAssocID="{28285189-C075-4570-99E8-FF4AE87D8FE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364DF53-56A0-45B3-A414-6CF5492CE7DF}" type="pres">
      <dgm:prSet presAssocID="{28285189-C075-4570-99E8-FF4AE87D8FE5}" presName="negativeSpace" presStyleCnt="0"/>
      <dgm:spPr/>
    </dgm:pt>
    <dgm:pt modelId="{ED047627-6449-48DB-84BA-6435204E86B5}" type="pres">
      <dgm:prSet presAssocID="{28285189-C075-4570-99E8-FF4AE87D8FE5}" presName="childText" presStyleLbl="conFgAcc1" presStyleIdx="1" presStyleCnt="4">
        <dgm:presLayoutVars>
          <dgm:bulletEnabled val="1"/>
        </dgm:presLayoutVars>
      </dgm:prSet>
      <dgm:spPr/>
    </dgm:pt>
    <dgm:pt modelId="{A2B64E0C-9E6F-44AE-A5EE-104599D0D3BD}" type="pres">
      <dgm:prSet presAssocID="{31BF2054-E503-4AA6-98AF-0D13591F96AA}" presName="spaceBetweenRectangles" presStyleCnt="0"/>
      <dgm:spPr/>
    </dgm:pt>
    <dgm:pt modelId="{0D23B31C-DB8A-446F-959E-40ECAD0A9818}" type="pres">
      <dgm:prSet presAssocID="{5E3C9394-9235-4115-95A9-9CAFF8005588}" presName="parentLin" presStyleCnt="0"/>
      <dgm:spPr/>
    </dgm:pt>
    <dgm:pt modelId="{46A61259-727B-4D0E-B66C-269C2F17285F}" type="pres">
      <dgm:prSet presAssocID="{5E3C9394-9235-4115-95A9-9CAFF8005588}" presName="parentLeftMargin" presStyleLbl="node1" presStyleIdx="1" presStyleCnt="4"/>
      <dgm:spPr/>
    </dgm:pt>
    <dgm:pt modelId="{482FB91E-B1F3-41E6-ACE5-3851AD07C0B6}" type="pres">
      <dgm:prSet presAssocID="{5E3C9394-9235-4115-95A9-9CAFF800558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86B0463-D57D-4DB3-B442-FE68FA154F09}" type="pres">
      <dgm:prSet presAssocID="{5E3C9394-9235-4115-95A9-9CAFF8005588}" presName="negativeSpace" presStyleCnt="0"/>
      <dgm:spPr/>
    </dgm:pt>
    <dgm:pt modelId="{C16B1FEF-99DC-4997-87AF-668D9960EE08}" type="pres">
      <dgm:prSet presAssocID="{5E3C9394-9235-4115-95A9-9CAFF8005588}" presName="childText" presStyleLbl="conFgAcc1" presStyleIdx="2" presStyleCnt="4">
        <dgm:presLayoutVars>
          <dgm:bulletEnabled val="1"/>
        </dgm:presLayoutVars>
      </dgm:prSet>
      <dgm:spPr/>
    </dgm:pt>
    <dgm:pt modelId="{4D191CAB-4034-4EF6-80C5-A8F0F0E26C82}" type="pres">
      <dgm:prSet presAssocID="{D5BAD76A-1127-4F83-ABBD-E99FBDF61EF6}" presName="spaceBetweenRectangles" presStyleCnt="0"/>
      <dgm:spPr/>
    </dgm:pt>
    <dgm:pt modelId="{7497997A-5C0F-41A8-8D06-632F1B044886}" type="pres">
      <dgm:prSet presAssocID="{B3019871-759D-47A9-ACA1-0ED97FC352A5}" presName="parentLin" presStyleCnt="0"/>
      <dgm:spPr/>
    </dgm:pt>
    <dgm:pt modelId="{DB568E5E-DD06-4DB9-9914-6782B2B4623C}" type="pres">
      <dgm:prSet presAssocID="{B3019871-759D-47A9-ACA1-0ED97FC352A5}" presName="parentLeftMargin" presStyleLbl="node1" presStyleIdx="2" presStyleCnt="4"/>
      <dgm:spPr/>
    </dgm:pt>
    <dgm:pt modelId="{0FD821BE-B4FE-49F2-8125-B2F775BE95BB}" type="pres">
      <dgm:prSet presAssocID="{B3019871-759D-47A9-ACA1-0ED97FC352A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AE3980A-2856-4AA1-8974-55C509A4FBF9}" type="pres">
      <dgm:prSet presAssocID="{B3019871-759D-47A9-ACA1-0ED97FC352A5}" presName="negativeSpace" presStyleCnt="0"/>
      <dgm:spPr/>
    </dgm:pt>
    <dgm:pt modelId="{9A9507BB-3C6C-4BFC-BFAD-31D38E88D543}" type="pres">
      <dgm:prSet presAssocID="{B3019871-759D-47A9-ACA1-0ED97FC352A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6CC50D-FB6D-4FC5-8BD1-1CF6A7B2302B}" type="presOf" srcId="{08D4BDDB-8AB9-4CFB-872C-4CF93111632A}" destId="{6A5A7373-9D3B-4BDE-AA6E-771E15AC217B}" srcOrd="0" destOrd="0" presId="urn:microsoft.com/office/officeart/2005/8/layout/list1"/>
    <dgm:cxn modelId="{4A77921E-844C-4E70-A636-925BB2DC9D82}" srcId="{28285189-C075-4570-99E8-FF4AE87D8FE5}" destId="{9C7DE787-73CA-4C8C-87F9-63E09E28E33B}" srcOrd="0" destOrd="0" parTransId="{7307163C-2310-49C2-A4D6-E4C7F5498C61}" sibTransId="{5F8E203A-CB16-4FAA-A11C-A022323E8889}"/>
    <dgm:cxn modelId="{59EA9E2D-0808-48D5-92C8-9DDF484B9E7A}" type="presOf" srcId="{28285189-C075-4570-99E8-FF4AE87D8FE5}" destId="{E1113400-C9B9-455D-9ABC-7070FFEB4500}" srcOrd="1" destOrd="0" presId="urn:microsoft.com/office/officeart/2005/8/layout/list1"/>
    <dgm:cxn modelId="{0C9FEC39-A165-4F55-8D6B-EEF3C0943FCD}" type="presOf" srcId="{5E3C9394-9235-4115-95A9-9CAFF8005588}" destId="{482FB91E-B1F3-41E6-ACE5-3851AD07C0B6}" srcOrd="1" destOrd="0" presId="urn:microsoft.com/office/officeart/2005/8/layout/list1"/>
    <dgm:cxn modelId="{13F1C06C-609B-4C32-9C41-F5D40338F2B7}" srcId="{08D4BDDB-8AB9-4CFB-872C-4CF93111632A}" destId="{5E3C9394-9235-4115-95A9-9CAFF8005588}" srcOrd="2" destOrd="0" parTransId="{42FB3E02-7A6A-43F1-94FB-9D0F2C355A29}" sibTransId="{D5BAD76A-1127-4F83-ABBD-E99FBDF61EF6}"/>
    <dgm:cxn modelId="{E4D50858-BDE2-44E9-9222-0C57BF640B62}" type="presOf" srcId="{B0921C34-DB46-4AF6-9CE2-8FDAC735E8A7}" destId="{442E921F-830D-4A83-BD88-F81335AE07F8}" srcOrd="1" destOrd="0" presId="urn:microsoft.com/office/officeart/2005/8/layout/list1"/>
    <dgm:cxn modelId="{35D4047D-3D67-47EB-B5C9-6CAF7A3818D2}" type="presOf" srcId="{5E3C9394-9235-4115-95A9-9CAFF8005588}" destId="{46A61259-727B-4D0E-B66C-269C2F17285F}" srcOrd="0" destOrd="0" presId="urn:microsoft.com/office/officeart/2005/8/layout/list1"/>
    <dgm:cxn modelId="{C70BAF89-E090-4BE4-9896-176C476B6C2D}" srcId="{08D4BDDB-8AB9-4CFB-872C-4CF93111632A}" destId="{B3019871-759D-47A9-ACA1-0ED97FC352A5}" srcOrd="3" destOrd="0" parTransId="{F4BD8510-E99A-42AD-8E0F-3E9679FCF8E0}" sibTransId="{20A74510-A2A3-4254-96B5-6BE579B86C4C}"/>
    <dgm:cxn modelId="{462865B0-C5D3-45E7-AE51-D4F22E2088FC}" srcId="{08D4BDDB-8AB9-4CFB-872C-4CF93111632A}" destId="{B0921C34-DB46-4AF6-9CE2-8FDAC735E8A7}" srcOrd="0" destOrd="0" parTransId="{9457484B-A720-4F82-AFEC-B8E37A3B5931}" sibTransId="{0B8B4115-C3ED-4091-9AA7-896F343FB49D}"/>
    <dgm:cxn modelId="{2B3E20C3-B4EF-4B21-861F-4D849FF91E97}" type="presOf" srcId="{28285189-C075-4570-99E8-FF4AE87D8FE5}" destId="{A0E1FA40-DD69-458C-9E75-5C531C5F577A}" srcOrd="0" destOrd="0" presId="urn:microsoft.com/office/officeart/2005/8/layout/list1"/>
    <dgm:cxn modelId="{930A95C5-A22E-4873-94C4-255F2E9033B6}" srcId="{B3019871-759D-47A9-ACA1-0ED97FC352A5}" destId="{F03FEE3C-C0B9-4E0E-A3A8-AA54DE46B5DF}" srcOrd="0" destOrd="0" parTransId="{C1B8F454-EB4F-4846-B8D9-BBE2FDC7D2E6}" sibTransId="{1A0128B7-AD94-41A9-B102-F7F2CC740508}"/>
    <dgm:cxn modelId="{25D8E8CA-BC76-4E11-938B-AFB5AE6226D5}" type="presOf" srcId="{B0921C34-DB46-4AF6-9CE2-8FDAC735E8A7}" destId="{8596BCA7-D192-4B1C-916F-B07C6FC829D6}" srcOrd="0" destOrd="0" presId="urn:microsoft.com/office/officeart/2005/8/layout/list1"/>
    <dgm:cxn modelId="{E6E230D8-243C-4D0C-9DC1-ECFDCA3DAF54}" type="presOf" srcId="{F03FEE3C-C0B9-4E0E-A3A8-AA54DE46B5DF}" destId="{9A9507BB-3C6C-4BFC-BFAD-31D38E88D543}" srcOrd="0" destOrd="0" presId="urn:microsoft.com/office/officeart/2005/8/layout/list1"/>
    <dgm:cxn modelId="{316187D8-38EB-4C23-B527-7167FA9E5311}" type="presOf" srcId="{9C7DE787-73CA-4C8C-87F9-63E09E28E33B}" destId="{ED047627-6449-48DB-84BA-6435204E86B5}" srcOrd="0" destOrd="0" presId="urn:microsoft.com/office/officeart/2005/8/layout/list1"/>
    <dgm:cxn modelId="{A0A0D0DB-EBBE-479F-927C-BC82E078B3A9}" type="presOf" srcId="{B3019871-759D-47A9-ACA1-0ED97FC352A5}" destId="{DB568E5E-DD06-4DB9-9914-6782B2B4623C}" srcOrd="0" destOrd="0" presId="urn:microsoft.com/office/officeart/2005/8/layout/list1"/>
    <dgm:cxn modelId="{0C58EFE3-1685-4B8F-B71C-7739A5940FBF}" type="presOf" srcId="{B3019871-759D-47A9-ACA1-0ED97FC352A5}" destId="{0FD821BE-B4FE-49F2-8125-B2F775BE95BB}" srcOrd="1" destOrd="0" presId="urn:microsoft.com/office/officeart/2005/8/layout/list1"/>
    <dgm:cxn modelId="{751112F7-4C62-40BB-859F-86A3C335BFE6}" srcId="{08D4BDDB-8AB9-4CFB-872C-4CF93111632A}" destId="{28285189-C075-4570-99E8-FF4AE87D8FE5}" srcOrd="1" destOrd="0" parTransId="{FB21E15C-4867-4730-BDD6-6011F392EEA6}" sibTransId="{31BF2054-E503-4AA6-98AF-0D13591F96AA}"/>
    <dgm:cxn modelId="{B0D986C2-4F37-4EB4-AEE6-C6C8DF642F51}" type="presParOf" srcId="{6A5A7373-9D3B-4BDE-AA6E-771E15AC217B}" destId="{1E4DD194-BA3A-4153-90E6-6843A73F8101}" srcOrd="0" destOrd="0" presId="urn:microsoft.com/office/officeart/2005/8/layout/list1"/>
    <dgm:cxn modelId="{F692DC41-4EA6-4812-BA53-1012C59E22C7}" type="presParOf" srcId="{1E4DD194-BA3A-4153-90E6-6843A73F8101}" destId="{8596BCA7-D192-4B1C-916F-B07C6FC829D6}" srcOrd="0" destOrd="0" presId="urn:microsoft.com/office/officeart/2005/8/layout/list1"/>
    <dgm:cxn modelId="{DB9CF9E9-5423-443F-BFF6-88285813DE93}" type="presParOf" srcId="{1E4DD194-BA3A-4153-90E6-6843A73F8101}" destId="{442E921F-830D-4A83-BD88-F81335AE07F8}" srcOrd="1" destOrd="0" presId="urn:microsoft.com/office/officeart/2005/8/layout/list1"/>
    <dgm:cxn modelId="{7758FB26-2645-44C1-9E11-2BDADA8A01ED}" type="presParOf" srcId="{6A5A7373-9D3B-4BDE-AA6E-771E15AC217B}" destId="{EE437C61-43EA-4A6A-866C-C398E449295C}" srcOrd="1" destOrd="0" presId="urn:microsoft.com/office/officeart/2005/8/layout/list1"/>
    <dgm:cxn modelId="{118C2134-18E2-4C1C-867C-7CED8E026E97}" type="presParOf" srcId="{6A5A7373-9D3B-4BDE-AA6E-771E15AC217B}" destId="{265C2C89-C029-4354-B81F-30E1A1B2B2DA}" srcOrd="2" destOrd="0" presId="urn:microsoft.com/office/officeart/2005/8/layout/list1"/>
    <dgm:cxn modelId="{E3CFDEA7-8FEF-4508-8E03-B8D35C3F7F87}" type="presParOf" srcId="{6A5A7373-9D3B-4BDE-AA6E-771E15AC217B}" destId="{A8D4C0F3-CA06-4A42-9AE0-C870CACA4C7B}" srcOrd="3" destOrd="0" presId="urn:microsoft.com/office/officeart/2005/8/layout/list1"/>
    <dgm:cxn modelId="{6AF2E2FD-0C69-4BEB-9491-EBBBD15087E7}" type="presParOf" srcId="{6A5A7373-9D3B-4BDE-AA6E-771E15AC217B}" destId="{CDD5161F-E397-4035-AD55-EA87D5E78D72}" srcOrd="4" destOrd="0" presId="urn:microsoft.com/office/officeart/2005/8/layout/list1"/>
    <dgm:cxn modelId="{BE8CA6CB-A034-4F60-AA0B-B5F1603F1AAF}" type="presParOf" srcId="{CDD5161F-E397-4035-AD55-EA87D5E78D72}" destId="{A0E1FA40-DD69-458C-9E75-5C531C5F577A}" srcOrd="0" destOrd="0" presId="urn:microsoft.com/office/officeart/2005/8/layout/list1"/>
    <dgm:cxn modelId="{E90255D9-C8FD-4F2C-8F3A-A8FB2390B7E1}" type="presParOf" srcId="{CDD5161F-E397-4035-AD55-EA87D5E78D72}" destId="{E1113400-C9B9-455D-9ABC-7070FFEB4500}" srcOrd="1" destOrd="0" presId="urn:microsoft.com/office/officeart/2005/8/layout/list1"/>
    <dgm:cxn modelId="{8981AECD-DCEE-4196-A414-4FDA303F06D7}" type="presParOf" srcId="{6A5A7373-9D3B-4BDE-AA6E-771E15AC217B}" destId="{4364DF53-56A0-45B3-A414-6CF5492CE7DF}" srcOrd="5" destOrd="0" presId="urn:microsoft.com/office/officeart/2005/8/layout/list1"/>
    <dgm:cxn modelId="{E92BDDEB-CBCE-4417-BA7F-7DC1FB45903B}" type="presParOf" srcId="{6A5A7373-9D3B-4BDE-AA6E-771E15AC217B}" destId="{ED047627-6449-48DB-84BA-6435204E86B5}" srcOrd="6" destOrd="0" presId="urn:microsoft.com/office/officeart/2005/8/layout/list1"/>
    <dgm:cxn modelId="{A64B9B85-D7FC-45F3-85B2-FA8B4ECAD60F}" type="presParOf" srcId="{6A5A7373-9D3B-4BDE-AA6E-771E15AC217B}" destId="{A2B64E0C-9E6F-44AE-A5EE-104599D0D3BD}" srcOrd="7" destOrd="0" presId="urn:microsoft.com/office/officeart/2005/8/layout/list1"/>
    <dgm:cxn modelId="{6904EDC6-8B5F-4E6E-A624-CD1E29199AA8}" type="presParOf" srcId="{6A5A7373-9D3B-4BDE-AA6E-771E15AC217B}" destId="{0D23B31C-DB8A-446F-959E-40ECAD0A9818}" srcOrd="8" destOrd="0" presId="urn:microsoft.com/office/officeart/2005/8/layout/list1"/>
    <dgm:cxn modelId="{4F7A5A17-E28B-4FD4-965B-C54FCDF8C11E}" type="presParOf" srcId="{0D23B31C-DB8A-446F-959E-40ECAD0A9818}" destId="{46A61259-727B-4D0E-B66C-269C2F17285F}" srcOrd="0" destOrd="0" presId="urn:microsoft.com/office/officeart/2005/8/layout/list1"/>
    <dgm:cxn modelId="{9F04FF5F-17EB-40F1-8FD1-36D62C76A1DC}" type="presParOf" srcId="{0D23B31C-DB8A-446F-959E-40ECAD0A9818}" destId="{482FB91E-B1F3-41E6-ACE5-3851AD07C0B6}" srcOrd="1" destOrd="0" presId="urn:microsoft.com/office/officeart/2005/8/layout/list1"/>
    <dgm:cxn modelId="{A0CF596D-D5E9-48DB-B12D-2368F36000E0}" type="presParOf" srcId="{6A5A7373-9D3B-4BDE-AA6E-771E15AC217B}" destId="{B86B0463-D57D-4DB3-B442-FE68FA154F09}" srcOrd="9" destOrd="0" presId="urn:microsoft.com/office/officeart/2005/8/layout/list1"/>
    <dgm:cxn modelId="{BEE4BFAB-3BEA-41ED-A856-388F179A5915}" type="presParOf" srcId="{6A5A7373-9D3B-4BDE-AA6E-771E15AC217B}" destId="{C16B1FEF-99DC-4997-87AF-668D9960EE08}" srcOrd="10" destOrd="0" presId="urn:microsoft.com/office/officeart/2005/8/layout/list1"/>
    <dgm:cxn modelId="{B959B403-C06D-472A-84C0-6AF24FA88180}" type="presParOf" srcId="{6A5A7373-9D3B-4BDE-AA6E-771E15AC217B}" destId="{4D191CAB-4034-4EF6-80C5-A8F0F0E26C82}" srcOrd="11" destOrd="0" presId="urn:microsoft.com/office/officeart/2005/8/layout/list1"/>
    <dgm:cxn modelId="{3EFCBE5C-518D-4073-A765-72E1F7826ED5}" type="presParOf" srcId="{6A5A7373-9D3B-4BDE-AA6E-771E15AC217B}" destId="{7497997A-5C0F-41A8-8D06-632F1B044886}" srcOrd="12" destOrd="0" presId="urn:microsoft.com/office/officeart/2005/8/layout/list1"/>
    <dgm:cxn modelId="{F869D0AD-A68E-4051-B0F8-CFF81F3CA834}" type="presParOf" srcId="{7497997A-5C0F-41A8-8D06-632F1B044886}" destId="{DB568E5E-DD06-4DB9-9914-6782B2B4623C}" srcOrd="0" destOrd="0" presId="urn:microsoft.com/office/officeart/2005/8/layout/list1"/>
    <dgm:cxn modelId="{4EDB5BE9-39CC-4887-BBB1-A139BC2A7622}" type="presParOf" srcId="{7497997A-5C0F-41A8-8D06-632F1B044886}" destId="{0FD821BE-B4FE-49F2-8125-B2F775BE95BB}" srcOrd="1" destOrd="0" presId="urn:microsoft.com/office/officeart/2005/8/layout/list1"/>
    <dgm:cxn modelId="{E80E71FE-A49B-47F5-B43F-9689C1A6B307}" type="presParOf" srcId="{6A5A7373-9D3B-4BDE-AA6E-771E15AC217B}" destId="{2AE3980A-2856-4AA1-8974-55C509A4FBF9}" srcOrd="13" destOrd="0" presId="urn:microsoft.com/office/officeart/2005/8/layout/list1"/>
    <dgm:cxn modelId="{1D2A18EE-4D9F-4944-B475-6F564CDA3A9E}" type="presParOf" srcId="{6A5A7373-9D3B-4BDE-AA6E-771E15AC217B}" destId="{9A9507BB-3C6C-4BFC-BFAD-31D38E88D54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553D6A-1D06-4E15-9C0C-6AF33712F3DF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C0E7873-279A-43CF-BE78-CCF1660C31AE}">
      <dgm:prSet/>
      <dgm:spPr/>
      <dgm:t>
        <a:bodyPr/>
        <a:lstStyle/>
        <a:p>
          <a:r>
            <a:rPr lang="en-US"/>
            <a:t>Approve contract, </a:t>
          </a:r>
          <a:r>
            <a:rPr lang="en-US">
              <a:latin typeface="Calibri Light" panose="020F0302020204030204"/>
            </a:rPr>
            <a:t>Muni</a:t>
          </a:r>
          <a:r>
            <a:rPr lang="en-US"/>
            <a:t> </a:t>
          </a:r>
          <a:r>
            <a:rPr lang="en-US">
              <a:latin typeface="Calibri Light" panose="020F0302020204030204"/>
            </a:rPr>
            <a:t>Code</a:t>
          </a:r>
          <a:r>
            <a:rPr lang="en-US"/>
            <a:t> changes and direct staff to move forward</a:t>
          </a:r>
        </a:p>
      </dgm:t>
    </dgm:pt>
    <dgm:pt modelId="{82F1DFDA-E129-46C2-AB95-9F00C15C67AA}" type="parTrans" cxnId="{E44E808B-3C65-4D76-A53E-6FA7D3CD7298}">
      <dgm:prSet/>
      <dgm:spPr/>
      <dgm:t>
        <a:bodyPr/>
        <a:lstStyle/>
        <a:p>
          <a:endParaRPr lang="en-US"/>
        </a:p>
      </dgm:t>
    </dgm:pt>
    <dgm:pt modelId="{CE31A4DF-E6C3-45C5-85AE-78787800AE9E}" type="sibTrans" cxnId="{E44E808B-3C65-4D76-A53E-6FA7D3CD7298}">
      <dgm:prSet/>
      <dgm:spPr/>
      <dgm:t>
        <a:bodyPr/>
        <a:lstStyle/>
        <a:p>
          <a:endParaRPr lang="en-US"/>
        </a:p>
      </dgm:t>
    </dgm:pt>
    <dgm:pt modelId="{4599BF47-712F-4A57-8073-D1ED2C45B925}">
      <dgm:prSet/>
      <dgm:spPr/>
      <dgm:t>
        <a:bodyPr/>
        <a:lstStyle/>
        <a:p>
          <a:r>
            <a:rPr lang="en-US"/>
            <a:t>Staff meets with consultant to go over details and goals of the City</a:t>
          </a:r>
        </a:p>
      </dgm:t>
    </dgm:pt>
    <dgm:pt modelId="{8A61DF2D-F714-4A2F-AD8A-3F062D833F0E}" type="parTrans" cxnId="{19F6F686-D3E2-4089-AAB1-304704AAA44C}">
      <dgm:prSet/>
      <dgm:spPr/>
      <dgm:t>
        <a:bodyPr/>
        <a:lstStyle/>
        <a:p>
          <a:endParaRPr lang="en-US"/>
        </a:p>
      </dgm:t>
    </dgm:pt>
    <dgm:pt modelId="{327609DF-E9D8-4DDA-88AE-D3058D7D5B3B}" type="sibTrans" cxnId="{19F6F686-D3E2-4089-AAB1-304704AAA44C}">
      <dgm:prSet/>
      <dgm:spPr/>
      <dgm:t>
        <a:bodyPr/>
        <a:lstStyle/>
        <a:p>
          <a:endParaRPr lang="en-US"/>
        </a:p>
      </dgm:t>
    </dgm:pt>
    <dgm:pt modelId="{05A70A82-0C17-4084-B00A-92A469526A0A}">
      <dgm:prSet/>
      <dgm:spPr/>
      <dgm:t>
        <a:bodyPr/>
        <a:lstStyle/>
        <a:p>
          <a:r>
            <a:rPr lang="en-US"/>
            <a:t>Hold public workshops</a:t>
          </a:r>
        </a:p>
      </dgm:t>
    </dgm:pt>
    <dgm:pt modelId="{4604D375-21A3-4489-A1BE-9F39D8C38C3E}" type="parTrans" cxnId="{FAEB1E8D-ED0E-4AD0-8EA5-D50AE4FC2C77}">
      <dgm:prSet/>
      <dgm:spPr/>
      <dgm:t>
        <a:bodyPr/>
        <a:lstStyle/>
        <a:p>
          <a:endParaRPr lang="en-US"/>
        </a:p>
      </dgm:t>
    </dgm:pt>
    <dgm:pt modelId="{A7AE0A4B-0D6B-4DEB-A10A-981AF2706FED}" type="sibTrans" cxnId="{FAEB1E8D-ED0E-4AD0-8EA5-D50AE4FC2C77}">
      <dgm:prSet/>
      <dgm:spPr/>
      <dgm:t>
        <a:bodyPr/>
        <a:lstStyle/>
        <a:p>
          <a:endParaRPr lang="en-US"/>
        </a:p>
      </dgm:t>
    </dgm:pt>
    <dgm:pt modelId="{56CE5776-1E29-4085-9144-35AE0D0C5552}">
      <dgm:prSet/>
      <dgm:spPr/>
      <dgm:t>
        <a:bodyPr/>
        <a:lstStyle/>
        <a:p>
          <a:pPr rtl="0"/>
          <a:r>
            <a:rPr lang="en-US"/>
            <a:t>Public Meeting / Hearing in July</a:t>
          </a:r>
          <a:r>
            <a:rPr lang="en-US">
              <a:latin typeface="Calibri Light" panose="020F0302020204030204"/>
            </a:rPr>
            <a:t> </a:t>
          </a:r>
          <a:r>
            <a:rPr lang="en-US"/>
            <a:t>/</a:t>
          </a:r>
          <a:r>
            <a:rPr lang="en-US">
              <a:latin typeface="Calibri Light" panose="020F0302020204030204"/>
            </a:rPr>
            <a:t> </a:t>
          </a:r>
          <a:r>
            <a:rPr lang="en-US"/>
            <a:t>August</a:t>
          </a:r>
          <a:r>
            <a:rPr lang="en-US">
              <a:latin typeface="Calibri Light" panose="020F0302020204030204"/>
            </a:rPr>
            <a:t> </a:t>
          </a:r>
          <a:endParaRPr lang="en-US"/>
        </a:p>
      </dgm:t>
    </dgm:pt>
    <dgm:pt modelId="{CFC61E34-BE7C-424C-973B-FB96AB8DCB43}" type="parTrans" cxnId="{98436B44-F984-4BAE-AC00-7F9853821C1C}">
      <dgm:prSet/>
      <dgm:spPr/>
      <dgm:t>
        <a:bodyPr/>
        <a:lstStyle/>
        <a:p>
          <a:endParaRPr lang="en-US"/>
        </a:p>
      </dgm:t>
    </dgm:pt>
    <dgm:pt modelId="{FA6DB899-62ED-4376-BC04-891DA506BA96}" type="sibTrans" cxnId="{98436B44-F984-4BAE-AC00-7F9853821C1C}">
      <dgm:prSet/>
      <dgm:spPr/>
      <dgm:t>
        <a:bodyPr/>
        <a:lstStyle/>
        <a:p>
          <a:endParaRPr lang="en-US"/>
        </a:p>
      </dgm:t>
    </dgm:pt>
    <dgm:pt modelId="{7B592B1F-350B-48CC-BD7A-FDDDD36E0932}">
      <dgm:prSet/>
      <dgm:spPr/>
      <dgm:t>
        <a:bodyPr/>
        <a:lstStyle/>
        <a:p>
          <a:pPr rtl="0"/>
          <a:r>
            <a:rPr lang="en-US"/>
            <a:t>Send letters</a:t>
          </a:r>
          <a:r>
            <a:rPr lang="en-US">
              <a:latin typeface="Calibri Light" panose="020F0302020204030204"/>
            </a:rPr>
            <a:t> </a:t>
          </a:r>
          <a:r>
            <a:rPr lang="en-US"/>
            <a:t>/</a:t>
          </a:r>
          <a:r>
            <a:rPr lang="en-US">
              <a:latin typeface="Calibri Light" panose="020F0302020204030204"/>
            </a:rPr>
            <a:t> </a:t>
          </a:r>
          <a:r>
            <a:rPr lang="en-US"/>
            <a:t>post to social media to notify account holders &amp; property owners</a:t>
          </a:r>
        </a:p>
      </dgm:t>
    </dgm:pt>
    <dgm:pt modelId="{F4341074-B06A-4D81-8415-5EF3F43D1EF2}" type="parTrans" cxnId="{C5ECAE36-92B1-4AEB-A030-EDC8450F38A2}">
      <dgm:prSet/>
      <dgm:spPr/>
      <dgm:t>
        <a:bodyPr/>
        <a:lstStyle/>
        <a:p>
          <a:endParaRPr lang="en-US"/>
        </a:p>
      </dgm:t>
    </dgm:pt>
    <dgm:pt modelId="{EA3054BB-8CFB-44B3-BA0C-37C6AC040B90}" type="sibTrans" cxnId="{C5ECAE36-92B1-4AEB-A030-EDC8450F38A2}">
      <dgm:prSet/>
      <dgm:spPr/>
      <dgm:t>
        <a:bodyPr/>
        <a:lstStyle/>
        <a:p>
          <a:endParaRPr lang="en-US"/>
        </a:p>
      </dgm:t>
    </dgm:pt>
    <dgm:pt modelId="{722EFD6B-5E40-4970-B689-429A878676B5}" type="pres">
      <dgm:prSet presAssocID="{EE553D6A-1D06-4E15-9C0C-6AF33712F3DF}" presName="outerComposite" presStyleCnt="0">
        <dgm:presLayoutVars>
          <dgm:chMax val="5"/>
          <dgm:dir/>
          <dgm:resizeHandles val="exact"/>
        </dgm:presLayoutVars>
      </dgm:prSet>
      <dgm:spPr/>
    </dgm:pt>
    <dgm:pt modelId="{F9026B8E-E8AA-4FA0-B4E6-C5A2A2B0D26D}" type="pres">
      <dgm:prSet presAssocID="{EE553D6A-1D06-4E15-9C0C-6AF33712F3DF}" presName="dummyMaxCanvas" presStyleCnt="0">
        <dgm:presLayoutVars/>
      </dgm:prSet>
      <dgm:spPr/>
    </dgm:pt>
    <dgm:pt modelId="{89B87EF8-0B74-4514-B447-50F3D9F8D9A8}" type="pres">
      <dgm:prSet presAssocID="{EE553D6A-1D06-4E15-9C0C-6AF33712F3DF}" presName="FiveNodes_1" presStyleLbl="node1" presStyleIdx="0" presStyleCnt="5">
        <dgm:presLayoutVars>
          <dgm:bulletEnabled val="1"/>
        </dgm:presLayoutVars>
      </dgm:prSet>
      <dgm:spPr/>
    </dgm:pt>
    <dgm:pt modelId="{AEC82A6F-C4E4-4410-9ACA-0ADA9E88F9DB}" type="pres">
      <dgm:prSet presAssocID="{EE553D6A-1D06-4E15-9C0C-6AF33712F3DF}" presName="FiveNodes_2" presStyleLbl="node1" presStyleIdx="1" presStyleCnt="5">
        <dgm:presLayoutVars>
          <dgm:bulletEnabled val="1"/>
        </dgm:presLayoutVars>
      </dgm:prSet>
      <dgm:spPr/>
    </dgm:pt>
    <dgm:pt modelId="{9C793DD2-3883-4F62-B3D6-4B8BA6085997}" type="pres">
      <dgm:prSet presAssocID="{EE553D6A-1D06-4E15-9C0C-6AF33712F3DF}" presName="FiveNodes_3" presStyleLbl="node1" presStyleIdx="2" presStyleCnt="5">
        <dgm:presLayoutVars>
          <dgm:bulletEnabled val="1"/>
        </dgm:presLayoutVars>
      </dgm:prSet>
      <dgm:spPr/>
    </dgm:pt>
    <dgm:pt modelId="{F74D458F-4CAC-4E10-B115-9AAFDD7CC3AD}" type="pres">
      <dgm:prSet presAssocID="{EE553D6A-1D06-4E15-9C0C-6AF33712F3DF}" presName="FiveNodes_4" presStyleLbl="node1" presStyleIdx="3" presStyleCnt="5">
        <dgm:presLayoutVars>
          <dgm:bulletEnabled val="1"/>
        </dgm:presLayoutVars>
      </dgm:prSet>
      <dgm:spPr/>
    </dgm:pt>
    <dgm:pt modelId="{5D9138C9-BF46-4D92-B4BE-BE42EBEEAE5C}" type="pres">
      <dgm:prSet presAssocID="{EE553D6A-1D06-4E15-9C0C-6AF33712F3DF}" presName="FiveNodes_5" presStyleLbl="node1" presStyleIdx="4" presStyleCnt="5">
        <dgm:presLayoutVars>
          <dgm:bulletEnabled val="1"/>
        </dgm:presLayoutVars>
      </dgm:prSet>
      <dgm:spPr/>
    </dgm:pt>
    <dgm:pt modelId="{CA2D0D3C-660C-4B06-A2E1-0934359374E6}" type="pres">
      <dgm:prSet presAssocID="{EE553D6A-1D06-4E15-9C0C-6AF33712F3DF}" presName="FiveConn_1-2" presStyleLbl="fgAccFollowNode1" presStyleIdx="0" presStyleCnt="4">
        <dgm:presLayoutVars>
          <dgm:bulletEnabled val="1"/>
        </dgm:presLayoutVars>
      </dgm:prSet>
      <dgm:spPr/>
    </dgm:pt>
    <dgm:pt modelId="{9A06CD0E-2105-415B-B9C0-70C88672FD65}" type="pres">
      <dgm:prSet presAssocID="{EE553D6A-1D06-4E15-9C0C-6AF33712F3DF}" presName="FiveConn_2-3" presStyleLbl="fgAccFollowNode1" presStyleIdx="1" presStyleCnt="4">
        <dgm:presLayoutVars>
          <dgm:bulletEnabled val="1"/>
        </dgm:presLayoutVars>
      </dgm:prSet>
      <dgm:spPr/>
    </dgm:pt>
    <dgm:pt modelId="{AA425C16-B582-47EB-A281-FE131F86812D}" type="pres">
      <dgm:prSet presAssocID="{EE553D6A-1D06-4E15-9C0C-6AF33712F3DF}" presName="FiveConn_3-4" presStyleLbl="fgAccFollowNode1" presStyleIdx="2" presStyleCnt="4">
        <dgm:presLayoutVars>
          <dgm:bulletEnabled val="1"/>
        </dgm:presLayoutVars>
      </dgm:prSet>
      <dgm:spPr/>
    </dgm:pt>
    <dgm:pt modelId="{F25E0CF9-78FD-416E-A83F-17753A1D18AA}" type="pres">
      <dgm:prSet presAssocID="{EE553D6A-1D06-4E15-9C0C-6AF33712F3DF}" presName="FiveConn_4-5" presStyleLbl="fgAccFollowNode1" presStyleIdx="3" presStyleCnt="4">
        <dgm:presLayoutVars>
          <dgm:bulletEnabled val="1"/>
        </dgm:presLayoutVars>
      </dgm:prSet>
      <dgm:spPr/>
    </dgm:pt>
    <dgm:pt modelId="{ADD2689B-0430-42F6-90EB-06BB7B852236}" type="pres">
      <dgm:prSet presAssocID="{EE553D6A-1D06-4E15-9C0C-6AF33712F3DF}" presName="FiveNodes_1_text" presStyleLbl="node1" presStyleIdx="4" presStyleCnt="5">
        <dgm:presLayoutVars>
          <dgm:bulletEnabled val="1"/>
        </dgm:presLayoutVars>
      </dgm:prSet>
      <dgm:spPr/>
    </dgm:pt>
    <dgm:pt modelId="{42CE82C9-B0D6-42FD-8814-31C7B7770D92}" type="pres">
      <dgm:prSet presAssocID="{EE553D6A-1D06-4E15-9C0C-6AF33712F3DF}" presName="FiveNodes_2_text" presStyleLbl="node1" presStyleIdx="4" presStyleCnt="5">
        <dgm:presLayoutVars>
          <dgm:bulletEnabled val="1"/>
        </dgm:presLayoutVars>
      </dgm:prSet>
      <dgm:spPr/>
    </dgm:pt>
    <dgm:pt modelId="{8A4F7778-45F7-4054-933A-7FE39F6A8F4B}" type="pres">
      <dgm:prSet presAssocID="{EE553D6A-1D06-4E15-9C0C-6AF33712F3DF}" presName="FiveNodes_3_text" presStyleLbl="node1" presStyleIdx="4" presStyleCnt="5">
        <dgm:presLayoutVars>
          <dgm:bulletEnabled val="1"/>
        </dgm:presLayoutVars>
      </dgm:prSet>
      <dgm:spPr/>
    </dgm:pt>
    <dgm:pt modelId="{FE637F2C-45B4-4A82-9339-58ABA8EF934D}" type="pres">
      <dgm:prSet presAssocID="{EE553D6A-1D06-4E15-9C0C-6AF33712F3DF}" presName="FiveNodes_4_text" presStyleLbl="node1" presStyleIdx="4" presStyleCnt="5">
        <dgm:presLayoutVars>
          <dgm:bulletEnabled val="1"/>
        </dgm:presLayoutVars>
      </dgm:prSet>
      <dgm:spPr/>
    </dgm:pt>
    <dgm:pt modelId="{EC9C40A8-CEE4-4D82-91B9-68A0E1E0789F}" type="pres">
      <dgm:prSet presAssocID="{EE553D6A-1D06-4E15-9C0C-6AF33712F3D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BC15102-C139-4758-93A5-6AB320430812}" type="presOf" srcId="{05A70A82-0C17-4084-B00A-92A469526A0A}" destId="{FE637F2C-45B4-4A82-9339-58ABA8EF934D}" srcOrd="1" destOrd="0" presId="urn:microsoft.com/office/officeart/2005/8/layout/vProcess5"/>
    <dgm:cxn modelId="{99A5660E-3230-4E92-A25C-E8DE79DC5C63}" type="presOf" srcId="{CE31A4DF-E6C3-45C5-85AE-78787800AE9E}" destId="{CA2D0D3C-660C-4B06-A2E1-0934359374E6}" srcOrd="0" destOrd="0" presId="urn:microsoft.com/office/officeart/2005/8/layout/vProcess5"/>
    <dgm:cxn modelId="{AC38CA15-A57B-497E-A360-DCAD26624AD2}" type="presOf" srcId="{6C0E7873-279A-43CF-BE78-CCF1660C31AE}" destId="{ADD2689B-0430-42F6-90EB-06BB7B852236}" srcOrd="1" destOrd="0" presId="urn:microsoft.com/office/officeart/2005/8/layout/vProcess5"/>
    <dgm:cxn modelId="{D30D4E16-91BD-4879-8774-7A5B0E3BAAA6}" type="presOf" srcId="{4599BF47-712F-4A57-8073-D1ED2C45B925}" destId="{42CE82C9-B0D6-42FD-8814-31C7B7770D92}" srcOrd="1" destOrd="0" presId="urn:microsoft.com/office/officeart/2005/8/layout/vProcess5"/>
    <dgm:cxn modelId="{C5ECAE36-92B1-4AEB-A030-EDC8450F38A2}" srcId="{EE553D6A-1D06-4E15-9C0C-6AF33712F3DF}" destId="{7B592B1F-350B-48CC-BD7A-FDDDD36E0932}" srcOrd="2" destOrd="0" parTransId="{F4341074-B06A-4D81-8415-5EF3F43D1EF2}" sibTransId="{EA3054BB-8CFB-44B3-BA0C-37C6AC040B90}"/>
    <dgm:cxn modelId="{3733EB5B-2AE5-475C-9010-AD3FCFE24A60}" type="presOf" srcId="{EE553D6A-1D06-4E15-9C0C-6AF33712F3DF}" destId="{722EFD6B-5E40-4970-B689-429A878676B5}" srcOrd="0" destOrd="0" presId="urn:microsoft.com/office/officeart/2005/8/layout/vProcess5"/>
    <dgm:cxn modelId="{98436B44-F984-4BAE-AC00-7F9853821C1C}" srcId="{EE553D6A-1D06-4E15-9C0C-6AF33712F3DF}" destId="{56CE5776-1E29-4085-9144-35AE0D0C5552}" srcOrd="4" destOrd="0" parTransId="{CFC61E34-BE7C-424C-973B-FB96AB8DCB43}" sibTransId="{FA6DB899-62ED-4376-BC04-891DA506BA96}"/>
    <dgm:cxn modelId="{3C51CA64-5AB7-49F1-9516-89B9626976DC}" type="presOf" srcId="{7B592B1F-350B-48CC-BD7A-FDDDD36E0932}" destId="{9C793DD2-3883-4F62-B3D6-4B8BA6085997}" srcOrd="0" destOrd="0" presId="urn:microsoft.com/office/officeart/2005/8/layout/vProcess5"/>
    <dgm:cxn modelId="{AAD63E4A-D56B-4B3E-9F3F-DDA04E931691}" type="presOf" srcId="{05A70A82-0C17-4084-B00A-92A469526A0A}" destId="{F74D458F-4CAC-4E10-B115-9AAFDD7CC3AD}" srcOrd="0" destOrd="0" presId="urn:microsoft.com/office/officeart/2005/8/layout/vProcess5"/>
    <dgm:cxn modelId="{4BFBAD80-AA8E-45AC-A974-030E1D4C434A}" type="presOf" srcId="{EA3054BB-8CFB-44B3-BA0C-37C6AC040B90}" destId="{AA425C16-B582-47EB-A281-FE131F86812D}" srcOrd="0" destOrd="0" presId="urn:microsoft.com/office/officeart/2005/8/layout/vProcess5"/>
    <dgm:cxn modelId="{19F6F686-D3E2-4089-AAB1-304704AAA44C}" srcId="{EE553D6A-1D06-4E15-9C0C-6AF33712F3DF}" destId="{4599BF47-712F-4A57-8073-D1ED2C45B925}" srcOrd="1" destOrd="0" parTransId="{8A61DF2D-F714-4A2F-AD8A-3F062D833F0E}" sibTransId="{327609DF-E9D8-4DDA-88AE-D3058D7D5B3B}"/>
    <dgm:cxn modelId="{E44E808B-3C65-4D76-A53E-6FA7D3CD7298}" srcId="{EE553D6A-1D06-4E15-9C0C-6AF33712F3DF}" destId="{6C0E7873-279A-43CF-BE78-CCF1660C31AE}" srcOrd="0" destOrd="0" parTransId="{82F1DFDA-E129-46C2-AB95-9F00C15C67AA}" sibTransId="{CE31A4DF-E6C3-45C5-85AE-78787800AE9E}"/>
    <dgm:cxn modelId="{FAEB1E8D-ED0E-4AD0-8EA5-D50AE4FC2C77}" srcId="{EE553D6A-1D06-4E15-9C0C-6AF33712F3DF}" destId="{05A70A82-0C17-4084-B00A-92A469526A0A}" srcOrd="3" destOrd="0" parTransId="{4604D375-21A3-4489-A1BE-9F39D8C38C3E}" sibTransId="{A7AE0A4B-0D6B-4DEB-A10A-981AF2706FED}"/>
    <dgm:cxn modelId="{AB2CAF9E-7170-449A-853A-7CCA0691164F}" type="presOf" srcId="{56CE5776-1E29-4085-9144-35AE0D0C5552}" destId="{5D9138C9-BF46-4D92-B4BE-BE42EBEEAE5C}" srcOrd="0" destOrd="0" presId="urn:microsoft.com/office/officeart/2005/8/layout/vProcess5"/>
    <dgm:cxn modelId="{8E8DFFA8-D85E-4DA1-9866-B353C5CDE0FF}" type="presOf" srcId="{4599BF47-712F-4A57-8073-D1ED2C45B925}" destId="{AEC82A6F-C4E4-4410-9ACA-0ADA9E88F9DB}" srcOrd="0" destOrd="0" presId="urn:microsoft.com/office/officeart/2005/8/layout/vProcess5"/>
    <dgm:cxn modelId="{23C200B4-687F-4669-95B2-71EEFBE915D2}" type="presOf" srcId="{327609DF-E9D8-4DDA-88AE-D3058D7D5B3B}" destId="{9A06CD0E-2105-415B-B9C0-70C88672FD65}" srcOrd="0" destOrd="0" presId="urn:microsoft.com/office/officeart/2005/8/layout/vProcess5"/>
    <dgm:cxn modelId="{A9D8A7B6-6F19-4AFF-B702-3629F42C7DCA}" type="presOf" srcId="{A7AE0A4B-0D6B-4DEB-A10A-981AF2706FED}" destId="{F25E0CF9-78FD-416E-A83F-17753A1D18AA}" srcOrd="0" destOrd="0" presId="urn:microsoft.com/office/officeart/2005/8/layout/vProcess5"/>
    <dgm:cxn modelId="{A01011C2-2B07-4A6C-B430-59B9EC3CD486}" type="presOf" srcId="{56CE5776-1E29-4085-9144-35AE0D0C5552}" destId="{EC9C40A8-CEE4-4D82-91B9-68A0E1E0789F}" srcOrd="1" destOrd="0" presId="urn:microsoft.com/office/officeart/2005/8/layout/vProcess5"/>
    <dgm:cxn modelId="{1E8727F2-9353-46BE-A1B2-003817DE2258}" type="presOf" srcId="{7B592B1F-350B-48CC-BD7A-FDDDD36E0932}" destId="{8A4F7778-45F7-4054-933A-7FE39F6A8F4B}" srcOrd="1" destOrd="0" presId="urn:microsoft.com/office/officeart/2005/8/layout/vProcess5"/>
    <dgm:cxn modelId="{28EAFFF8-2849-4DFC-85AA-13049A7EA7CF}" type="presOf" srcId="{6C0E7873-279A-43CF-BE78-CCF1660C31AE}" destId="{89B87EF8-0B74-4514-B447-50F3D9F8D9A8}" srcOrd="0" destOrd="0" presId="urn:microsoft.com/office/officeart/2005/8/layout/vProcess5"/>
    <dgm:cxn modelId="{2938FA95-3819-4E27-BFC0-12B4BE94130E}" type="presParOf" srcId="{722EFD6B-5E40-4970-B689-429A878676B5}" destId="{F9026B8E-E8AA-4FA0-B4E6-C5A2A2B0D26D}" srcOrd="0" destOrd="0" presId="urn:microsoft.com/office/officeart/2005/8/layout/vProcess5"/>
    <dgm:cxn modelId="{47382BFD-673A-49C2-B44C-F4F0D49EC6F3}" type="presParOf" srcId="{722EFD6B-5E40-4970-B689-429A878676B5}" destId="{89B87EF8-0B74-4514-B447-50F3D9F8D9A8}" srcOrd="1" destOrd="0" presId="urn:microsoft.com/office/officeart/2005/8/layout/vProcess5"/>
    <dgm:cxn modelId="{02F3561D-B4DB-46B3-A8B8-ED7EA048DDDC}" type="presParOf" srcId="{722EFD6B-5E40-4970-B689-429A878676B5}" destId="{AEC82A6F-C4E4-4410-9ACA-0ADA9E88F9DB}" srcOrd="2" destOrd="0" presId="urn:microsoft.com/office/officeart/2005/8/layout/vProcess5"/>
    <dgm:cxn modelId="{AC7A81ED-D849-4A40-8D9A-B9EE72BC330A}" type="presParOf" srcId="{722EFD6B-5E40-4970-B689-429A878676B5}" destId="{9C793DD2-3883-4F62-B3D6-4B8BA6085997}" srcOrd="3" destOrd="0" presId="urn:microsoft.com/office/officeart/2005/8/layout/vProcess5"/>
    <dgm:cxn modelId="{ADBC877C-3E37-4BFD-A016-2B06844FEC76}" type="presParOf" srcId="{722EFD6B-5E40-4970-B689-429A878676B5}" destId="{F74D458F-4CAC-4E10-B115-9AAFDD7CC3AD}" srcOrd="4" destOrd="0" presId="urn:microsoft.com/office/officeart/2005/8/layout/vProcess5"/>
    <dgm:cxn modelId="{2AF459FE-B3F2-4BB9-99E2-082A8AACB3D1}" type="presParOf" srcId="{722EFD6B-5E40-4970-B689-429A878676B5}" destId="{5D9138C9-BF46-4D92-B4BE-BE42EBEEAE5C}" srcOrd="5" destOrd="0" presId="urn:microsoft.com/office/officeart/2005/8/layout/vProcess5"/>
    <dgm:cxn modelId="{76F16D4A-B93A-48DC-B027-72AE4F1C55D4}" type="presParOf" srcId="{722EFD6B-5E40-4970-B689-429A878676B5}" destId="{CA2D0D3C-660C-4B06-A2E1-0934359374E6}" srcOrd="6" destOrd="0" presId="urn:microsoft.com/office/officeart/2005/8/layout/vProcess5"/>
    <dgm:cxn modelId="{1ED2248A-FAB8-4F10-BDF8-9F6AA7FCCD07}" type="presParOf" srcId="{722EFD6B-5E40-4970-B689-429A878676B5}" destId="{9A06CD0E-2105-415B-B9C0-70C88672FD65}" srcOrd="7" destOrd="0" presId="urn:microsoft.com/office/officeart/2005/8/layout/vProcess5"/>
    <dgm:cxn modelId="{5F4EE2EB-C69D-48D2-9A36-F9576843CA44}" type="presParOf" srcId="{722EFD6B-5E40-4970-B689-429A878676B5}" destId="{AA425C16-B582-47EB-A281-FE131F86812D}" srcOrd="8" destOrd="0" presId="urn:microsoft.com/office/officeart/2005/8/layout/vProcess5"/>
    <dgm:cxn modelId="{DA852239-4765-48DD-8857-E9A677C0F4AC}" type="presParOf" srcId="{722EFD6B-5E40-4970-B689-429A878676B5}" destId="{F25E0CF9-78FD-416E-A83F-17753A1D18AA}" srcOrd="9" destOrd="0" presId="urn:microsoft.com/office/officeart/2005/8/layout/vProcess5"/>
    <dgm:cxn modelId="{BCEAEA64-91FD-4915-86D8-CD56EA0905BA}" type="presParOf" srcId="{722EFD6B-5E40-4970-B689-429A878676B5}" destId="{ADD2689B-0430-42F6-90EB-06BB7B852236}" srcOrd="10" destOrd="0" presId="urn:microsoft.com/office/officeart/2005/8/layout/vProcess5"/>
    <dgm:cxn modelId="{C7A58481-C35A-4458-B39B-CAF295DBEA11}" type="presParOf" srcId="{722EFD6B-5E40-4970-B689-429A878676B5}" destId="{42CE82C9-B0D6-42FD-8814-31C7B7770D92}" srcOrd="11" destOrd="0" presId="urn:microsoft.com/office/officeart/2005/8/layout/vProcess5"/>
    <dgm:cxn modelId="{56112722-065A-4239-A452-24EFCFD4FE90}" type="presParOf" srcId="{722EFD6B-5E40-4970-B689-429A878676B5}" destId="{8A4F7778-45F7-4054-933A-7FE39F6A8F4B}" srcOrd="12" destOrd="0" presId="urn:microsoft.com/office/officeart/2005/8/layout/vProcess5"/>
    <dgm:cxn modelId="{4D203C95-DB72-4167-97A9-6CFF3B943137}" type="presParOf" srcId="{722EFD6B-5E40-4970-B689-429A878676B5}" destId="{FE637F2C-45B4-4A82-9339-58ABA8EF934D}" srcOrd="13" destOrd="0" presId="urn:microsoft.com/office/officeart/2005/8/layout/vProcess5"/>
    <dgm:cxn modelId="{96D0FE53-2762-493A-97B2-5B6AFA16DE17}" type="presParOf" srcId="{722EFD6B-5E40-4970-B689-429A878676B5}" destId="{EC9C40A8-CEE4-4D82-91B9-68A0E1E0789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461F0-8A81-47AB-B724-E99C37F83FAD}">
      <dsp:nvSpPr>
        <dsp:cNvPr id="0" name=""/>
        <dsp:cNvSpPr/>
      </dsp:nvSpPr>
      <dsp:spPr>
        <a:xfrm>
          <a:off x="0" y="323642"/>
          <a:ext cx="10058399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354076" rIns="780644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Info due to</a:t>
          </a:r>
          <a:r>
            <a:rPr lang="en-US" sz="1700" kern="1200">
              <a:latin typeface="Calibri Light" panose="020F0302020204030204"/>
            </a:rPr>
            <a:t> Tulare County</a:t>
          </a:r>
          <a:r>
            <a:rPr lang="en-US" sz="1700" kern="1200"/>
            <a:t> in August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Billed in December &amp; April</a:t>
          </a:r>
        </a:p>
      </dsp:txBody>
      <dsp:txXfrm>
        <a:off x="0" y="323642"/>
        <a:ext cx="10058399" cy="990675"/>
      </dsp:txXfrm>
    </dsp:sp>
    <dsp:sp modelId="{71B01E6E-94F5-4397-A955-C17114BB568C}">
      <dsp:nvSpPr>
        <dsp:cNvPr id="0" name=""/>
        <dsp:cNvSpPr/>
      </dsp:nvSpPr>
      <dsp:spPr>
        <a:xfrm>
          <a:off x="502920" y="72722"/>
          <a:ext cx="70408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Timing of assessment rolls</a:t>
          </a:r>
          <a:r>
            <a:rPr lang="en-US" sz="1700" kern="1200">
              <a:latin typeface="Calibri Light" panose="020F0302020204030204"/>
            </a:rPr>
            <a:t> </a:t>
          </a:r>
          <a:endParaRPr lang="en-US" sz="1700" kern="1200"/>
        </a:p>
      </dsp:txBody>
      <dsp:txXfrm>
        <a:off x="527418" y="97220"/>
        <a:ext cx="6991884" cy="452844"/>
      </dsp:txXfrm>
    </dsp:sp>
    <dsp:sp modelId="{1D299F97-E16E-4A31-98AF-3C32E73B48E5}">
      <dsp:nvSpPr>
        <dsp:cNvPr id="0" name=""/>
        <dsp:cNvSpPr/>
      </dsp:nvSpPr>
      <dsp:spPr>
        <a:xfrm>
          <a:off x="0" y="1657037"/>
          <a:ext cx="100583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EA152F-ED0A-4D41-9E98-7B8B0A6D3809}">
      <dsp:nvSpPr>
        <dsp:cNvPr id="0" name=""/>
        <dsp:cNvSpPr/>
      </dsp:nvSpPr>
      <dsp:spPr>
        <a:xfrm>
          <a:off x="502920" y="1406117"/>
          <a:ext cx="70408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Unemployment rate is at pre-pandemic levels, currently 10%</a:t>
          </a:r>
        </a:p>
      </dsp:txBody>
      <dsp:txXfrm>
        <a:off x="527418" y="1430615"/>
        <a:ext cx="6991884" cy="452844"/>
      </dsp:txXfrm>
    </dsp:sp>
    <dsp:sp modelId="{F1942B4A-3FDA-4067-8AB2-5C8291999ADB}">
      <dsp:nvSpPr>
        <dsp:cNvPr id="0" name=""/>
        <dsp:cNvSpPr/>
      </dsp:nvSpPr>
      <dsp:spPr>
        <a:xfrm>
          <a:off x="0" y="2428157"/>
          <a:ext cx="10058399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354076" rIns="78064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American </a:t>
          </a:r>
          <a:r>
            <a:rPr lang="en-US" sz="1700" b="1" kern="1200" dirty="0">
              <a:latin typeface="Calibri Light" panose="020F0302020204030204"/>
            </a:rPr>
            <a:t>Rescue</a:t>
          </a:r>
          <a:r>
            <a:rPr lang="en-US" sz="1700" kern="1200" dirty="0"/>
            <a:t> Plan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CARES Act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Community Development Block Grants</a:t>
          </a:r>
        </a:p>
      </dsp:txBody>
      <dsp:txXfrm>
        <a:off x="0" y="2428157"/>
        <a:ext cx="10058399" cy="1285200"/>
      </dsp:txXfrm>
    </dsp:sp>
    <dsp:sp modelId="{78A24CC9-052D-41DC-9311-8A4591FC63B1}">
      <dsp:nvSpPr>
        <dsp:cNvPr id="0" name=""/>
        <dsp:cNvSpPr/>
      </dsp:nvSpPr>
      <dsp:spPr>
        <a:xfrm>
          <a:off x="502920" y="2177237"/>
          <a:ext cx="70408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Considerable amount of money for utilities and rent relief</a:t>
          </a:r>
        </a:p>
      </dsp:txBody>
      <dsp:txXfrm>
        <a:off x="527418" y="2201735"/>
        <a:ext cx="6991884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C2C89-C029-4354-B81F-30E1A1B2B2DA}">
      <dsp:nvSpPr>
        <dsp:cNvPr id="0" name=""/>
        <dsp:cNvSpPr/>
      </dsp:nvSpPr>
      <dsp:spPr>
        <a:xfrm>
          <a:off x="0" y="353095"/>
          <a:ext cx="100583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E921F-830D-4A83-BD88-F81335AE07F8}">
      <dsp:nvSpPr>
        <dsp:cNvPr id="0" name=""/>
        <dsp:cNvSpPr/>
      </dsp:nvSpPr>
      <dsp:spPr>
        <a:xfrm>
          <a:off x="502920" y="102175"/>
          <a:ext cx="70408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Letters to property owners</a:t>
          </a:r>
        </a:p>
      </dsp:txBody>
      <dsp:txXfrm>
        <a:off x="527418" y="126673"/>
        <a:ext cx="6991884" cy="452844"/>
      </dsp:txXfrm>
    </dsp:sp>
    <dsp:sp modelId="{ED047627-6449-48DB-84BA-6435204E86B5}">
      <dsp:nvSpPr>
        <dsp:cNvPr id="0" name=""/>
        <dsp:cNvSpPr/>
      </dsp:nvSpPr>
      <dsp:spPr>
        <a:xfrm>
          <a:off x="0" y="1124215"/>
          <a:ext cx="10058399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354076" rIns="78064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Federal, State and Local relief for rent &amp; utility payments for qualifying individuals and families. </a:t>
          </a:r>
        </a:p>
      </dsp:txBody>
      <dsp:txXfrm>
        <a:off x="0" y="1124215"/>
        <a:ext cx="10058399" cy="722925"/>
      </dsp:txXfrm>
    </dsp:sp>
    <dsp:sp modelId="{E1113400-C9B9-455D-9ABC-7070FFEB4500}">
      <dsp:nvSpPr>
        <dsp:cNvPr id="0" name=""/>
        <dsp:cNvSpPr/>
      </dsp:nvSpPr>
      <dsp:spPr>
        <a:xfrm>
          <a:off x="502920" y="873295"/>
          <a:ext cx="70408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Provide information on resources</a:t>
          </a:r>
        </a:p>
      </dsp:txBody>
      <dsp:txXfrm>
        <a:off x="527418" y="897793"/>
        <a:ext cx="6991884" cy="452844"/>
      </dsp:txXfrm>
    </dsp:sp>
    <dsp:sp modelId="{C16B1FEF-99DC-4997-87AF-668D9960EE08}">
      <dsp:nvSpPr>
        <dsp:cNvPr id="0" name=""/>
        <dsp:cNvSpPr/>
      </dsp:nvSpPr>
      <dsp:spPr>
        <a:xfrm>
          <a:off x="0" y="2189860"/>
          <a:ext cx="10058399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2FB91E-B1F3-41E6-ACE5-3851AD07C0B6}">
      <dsp:nvSpPr>
        <dsp:cNvPr id="0" name=""/>
        <dsp:cNvSpPr/>
      </dsp:nvSpPr>
      <dsp:spPr>
        <a:xfrm>
          <a:off x="502920" y="1938940"/>
          <a:ext cx="70408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Public Workshops</a:t>
          </a:r>
        </a:p>
      </dsp:txBody>
      <dsp:txXfrm>
        <a:off x="527418" y="1963438"/>
        <a:ext cx="6991884" cy="452844"/>
      </dsp:txXfrm>
    </dsp:sp>
    <dsp:sp modelId="{9A9507BB-3C6C-4BFC-BFAD-31D38E88D543}">
      <dsp:nvSpPr>
        <dsp:cNvPr id="0" name=""/>
        <dsp:cNvSpPr/>
      </dsp:nvSpPr>
      <dsp:spPr>
        <a:xfrm>
          <a:off x="0" y="2960979"/>
          <a:ext cx="10058399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354076" rIns="78064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Additional notices sent out if delinquent</a:t>
          </a:r>
        </a:p>
      </dsp:txBody>
      <dsp:txXfrm>
        <a:off x="0" y="2960979"/>
        <a:ext cx="10058399" cy="722925"/>
      </dsp:txXfrm>
    </dsp:sp>
    <dsp:sp modelId="{0FD821BE-B4FE-49F2-8125-B2F775BE95BB}">
      <dsp:nvSpPr>
        <dsp:cNvPr id="0" name=""/>
        <dsp:cNvSpPr/>
      </dsp:nvSpPr>
      <dsp:spPr>
        <a:xfrm>
          <a:off x="502920" y="2710059"/>
          <a:ext cx="70408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Public Hearings</a:t>
          </a:r>
        </a:p>
      </dsp:txBody>
      <dsp:txXfrm>
        <a:off x="527418" y="2734557"/>
        <a:ext cx="6991884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87EF8-0B74-4514-B447-50F3D9F8D9A8}">
      <dsp:nvSpPr>
        <dsp:cNvPr id="0" name=""/>
        <dsp:cNvSpPr/>
      </dsp:nvSpPr>
      <dsp:spPr>
        <a:xfrm>
          <a:off x="0" y="0"/>
          <a:ext cx="5320997" cy="9092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Approve contract, </a:t>
          </a:r>
          <a:r>
            <a:rPr lang="en-US" sz="1900" kern="1200">
              <a:latin typeface="Calibri Light" panose="020F0302020204030204"/>
            </a:rPr>
            <a:t>Muni</a:t>
          </a:r>
          <a:r>
            <a:rPr lang="en-US" sz="1900" kern="1200"/>
            <a:t> </a:t>
          </a:r>
          <a:r>
            <a:rPr lang="en-US" sz="1900" kern="1200">
              <a:latin typeface="Calibri Light" panose="020F0302020204030204"/>
            </a:rPr>
            <a:t>Code</a:t>
          </a:r>
          <a:r>
            <a:rPr lang="en-US" sz="1900" kern="1200"/>
            <a:t> changes and direct staff to move forward</a:t>
          </a:r>
        </a:p>
      </dsp:txBody>
      <dsp:txXfrm>
        <a:off x="26631" y="26631"/>
        <a:ext cx="4233456" cy="855994"/>
      </dsp:txXfrm>
    </dsp:sp>
    <dsp:sp modelId="{AEC82A6F-C4E4-4410-9ACA-0ADA9E88F9DB}">
      <dsp:nvSpPr>
        <dsp:cNvPr id="0" name=""/>
        <dsp:cNvSpPr/>
      </dsp:nvSpPr>
      <dsp:spPr>
        <a:xfrm>
          <a:off x="397347" y="1035542"/>
          <a:ext cx="5320997" cy="9092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Staff meets with consultant to go over details and goals of the City</a:t>
          </a:r>
        </a:p>
      </dsp:txBody>
      <dsp:txXfrm>
        <a:off x="423978" y="1062173"/>
        <a:ext cx="4279372" cy="855994"/>
      </dsp:txXfrm>
    </dsp:sp>
    <dsp:sp modelId="{9C793DD2-3883-4F62-B3D6-4B8BA6085997}">
      <dsp:nvSpPr>
        <dsp:cNvPr id="0" name=""/>
        <dsp:cNvSpPr/>
      </dsp:nvSpPr>
      <dsp:spPr>
        <a:xfrm>
          <a:off x="794694" y="2071084"/>
          <a:ext cx="5320997" cy="9092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Send letters</a:t>
          </a:r>
          <a:r>
            <a:rPr lang="en-US" sz="1900" kern="1200">
              <a:latin typeface="Calibri Light" panose="020F0302020204030204"/>
            </a:rPr>
            <a:t> </a:t>
          </a:r>
          <a:r>
            <a:rPr lang="en-US" sz="1900" kern="1200"/>
            <a:t>/</a:t>
          </a:r>
          <a:r>
            <a:rPr lang="en-US" sz="1900" kern="1200">
              <a:latin typeface="Calibri Light" panose="020F0302020204030204"/>
            </a:rPr>
            <a:t> </a:t>
          </a:r>
          <a:r>
            <a:rPr lang="en-US" sz="1900" kern="1200"/>
            <a:t>post to social media to notify account holders &amp; property owners</a:t>
          </a:r>
        </a:p>
      </dsp:txBody>
      <dsp:txXfrm>
        <a:off x="821325" y="2097715"/>
        <a:ext cx="4279372" cy="855994"/>
      </dsp:txXfrm>
    </dsp:sp>
    <dsp:sp modelId="{F74D458F-4CAC-4E10-B115-9AAFDD7CC3AD}">
      <dsp:nvSpPr>
        <dsp:cNvPr id="0" name=""/>
        <dsp:cNvSpPr/>
      </dsp:nvSpPr>
      <dsp:spPr>
        <a:xfrm>
          <a:off x="1192041" y="3106626"/>
          <a:ext cx="5320997" cy="9092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Hold public workshops</a:t>
          </a:r>
        </a:p>
      </dsp:txBody>
      <dsp:txXfrm>
        <a:off x="1218672" y="3133257"/>
        <a:ext cx="4279372" cy="855994"/>
      </dsp:txXfrm>
    </dsp:sp>
    <dsp:sp modelId="{5D9138C9-BF46-4D92-B4BE-BE42EBEEAE5C}">
      <dsp:nvSpPr>
        <dsp:cNvPr id="0" name=""/>
        <dsp:cNvSpPr/>
      </dsp:nvSpPr>
      <dsp:spPr>
        <a:xfrm>
          <a:off x="1589389" y="4142168"/>
          <a:ext cx="5320997" cy="90925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Public Meeting / Hearing in July</a:t>
          </a:r>
          <a:r>
            <a:rPr lang="en-US" sz="1900" kern="1200">
              <a:latin typeface="Calibri Light" panose="020F0302020204030204"/>
            </a:rPr>
            <a:t> </a:t>
          </a:r>
          <a:r>
            <a:rPr lang="en-US" sz="1900" kern="1200"/>
            <a:t>/</a:t>
          </a:r>
          <a:r>
            <a:rPr lang="en-US" sz="1900" kern="1200">
              <a:latin typeface="Calibri Light" panose="020F0302020204030204"/>
            </a:rPr>
            <a:t> </a:t>
          </a:r>
          <a:r>
            <a:rPr lang="en-US" sz="1900" kern="1200"/>
            <a:t>August</a:t>
          </a:r>
          <a:r>
            <a:rPr lang="en-US" sz="1900" kern="1200">
              <a:latin typeface="Calibri Light" panose="020F0302020204030204"/>
            </a:rPr>
            <a:t> </a:t>
          </a:r>
          <a:endParaRPr lang="en-US" sz="1900" kern="1200"/>
        </a:p>
      </dsp:txBody>
      <dsp:txXfrm>
        <a:off x="1616020" y="4168799"/>
        <a:ext cx="4279372" cy="855994"/>
      </dsp:txXfrm>
    </dsp:sp>
    <dsp:sp modelId="{CA2D0D3C-660C-4B06-A2E1-0934359374E6}">
      <dsp:nvSpPr>
        <dsp:cNvPr id="0" name=""/>
        <dsp:cNvSpPr/>
      </dsp:nvSpPr>
      <dsp:spPr>
        <a:xfrm>
          <a:off x="4729981" y="664262"/>
          <a:ext cx="591016" cy="59101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4862960" y="664262"/>
        <a:ext cx="325058" cy="444740"/>
      </dsp:txXfrm>
    </dsp:sp>
    <dsp:sp modelId="{9A06CD0E-2105-415B-B9C0-70C88672FD65}">
      <dsp:nvSpPr>
        <dsp:cNvPr id="0" name=""/>
        <dsp:cNvSpPr/>
      </dsp:nvSpPr>
      <dsp:spPr>
        <a:xfrm>
          <a:off x="5127328" y="1699804"/>
          <a:ext cx="591016" cy="59101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260307" y="1699804"/>
        <a:ext cx="325058" cy="444740"/>
      </dsp:txXfrm>
    </dsp:sp>
    <dsp:sp modelId="{AA425C16-B582-47EB-A281-FE131F86812D}">
      <dsp:nvSpPr>
        <dsp:cNvPr id="0" name=""/>
        <dsp:cNvSpPr/>
      </dsp:nvSpPr>
      <dsp:spPr>
        <a:xfrm>
          <a:off x="5524675" y="2720192"/>
          <a:ext cx="591016" cy="59101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657654" y="2720192"/>
        <a:ext cx="325058" cy="444740"/>
      </dsp:txXfrm>
    </dsp:sp>
    <dsp:sp modelId="{F25E0CF9-78FD-416E-A83F-17753A1D18AA}">
      <dsp:nvSpPr>
        <dsp:cNvPr id="0" name=""/>
        <dsp:cNvSpPr/>
      </dsp:nvSpPr>
      <dsp:spPr>
        <a:xfrm>
          <a:off x="5922023" y="3765837"/>
          <a:ext cx="591016" cy="59101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055002" y="3765837"/>
        <a:ext cx="325058" cy="444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22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2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7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0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1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7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4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0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7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6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7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8978F11-8E26-4BC8-B7D8-E686F9C298E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9A2D9F9-1280-42C3-9669-4E5B2E00A6C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81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07F6B-DF4C-4B64-8B1B-C26E91D91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6" y="745724"/>
            <a:ext cx="8361229" cy="3611472"/>
          </a:xfrm>
        </p:spPr>
        <p:txBody>
          <a:bodyPr>
            <a:normAutofit/>
          </a:bodyPr>
          <a:lstStyle/>
          <a:p>
            <a:r>
              <a:rPr lang="en-US" dirty="0"/>
              <a:t>Sewer Billing </a:t>
            </a:r>
            <a:br>
              <a:rPr lang="en-US" dirty="0"/>
            </a:br>
            <a:r>
              <a:rPr lang="en-US" dirty="0"/>
              <a:t>&amp; </a:t>
            </a:r>
            <a:br>
              <a:rPr lang="en-US" dirty="0"/>
            </a:br>
            <a:r>
              <a:rPr lang="en-US" dirty="0"/>
              <a:t>Collections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F2096-E656-41DE-8886-9BBB45448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488939"/>
            <a:ext cx="6831673" cy="1086237"/>
          </a:xfrm>
        </p:spPr>
        <p:txBody>
          <a:bodyPr/>
          <a:lstStyle/>
          <a:p>
            <a:r>
              <a:rPr lang="en-US" dirty="0"/>
              <a:t>City Council Meeting</a:t>
            </a:r>
          </a:p>
          <a:p>
            <a:r>
              <a:rPr lang="en-US" dirty="0"/>
              <a:t>April 27, 2021</a:t>
            </a:r>
          </a:p>
        </p:txBody>
      </p:sp>
    </p:spTree>
    <p:extLst>
      <p:ext uri="{BB962C8B-B14F-4D97-AF65-F5344CB8AC3E}">
        <p14:creationId xmlns:p14="http://schemas.microsoft.com/office/powerpoint/2010/main" val="3176973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DF0E016-7AAA-4021-8283-4541B060B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93D14-8AC7-4B8C-A956-C74DC3CC1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r>
              <a:rPr lang="en-US" dirty="0"/>
              <a:t>Timeline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D7C93A-082F-4C56-B282-DBEA4A16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1548FC5-3294-4768-A652-ADA82AE22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3A9120-D290-43FB-863E-28A45D2D35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52A7275-DB3E-46C9-B212-354DF13311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470193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550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98B909-BAC1-4C60-B8B2-D9E96868B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pic>
        <p:nvPicPr>
          <p:cNvPr id="8" name="Graphic 7" descr="Help">
            <a:extLst>
              <a:ext uri="{FF2B5EF4-FFF2-40B4-BE49-F238E27FC236}">
                <a16:creationId xmlns:a16="http://schemas.microsoft.com/office/drawing/2014/main" id="{3210541E-3A53-4F19-B36F-8385F1961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0965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D4DB9-B9FB-410E-B1DF-50311E5DD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For Consideration Tonight</a:t>
            </a: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3EF3E010-6993-42FB-850F-2D1F6B91F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5"/>
            <a:ext cx="7259484" cy="605207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Charge residential sewer accounts on Tax Rolls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Place delinquent Water, Sewer &amp; Trash on Tax Rolls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Authorize City Manager to finalize contract with Webb Financial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Change Muni Code to reflect City Council direction</a:t>
            </a:r>
            <a:r>
              <a:rPr lang="en-US" sz="2800"/>
              <a:t> (Public Hearing item)</a:t>
            </a:r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441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326B9-46EE-4D7A-ADE6-6F1E70BB3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Why now?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5F9433-43CC-4542-A43E-F9A479C79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5194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302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E9E88D-5776-4CD5-9B94-BDDB1A273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18414"/>
          </a:xfrm>
        </p:spPr>
        <p:txBody>
          <a:bodyPr/>
          <a:lstStyle/>
          <a:p>
            <a:r>
              <a:rPr lang="en-US" dirty="0"/>
              <a:t>Sewer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4D0EA-E802-40CD-9B37-3FF6A2F50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1256" y="1619420"/>
            <a:ext cx="4937760" cy="736282"/>
          </a:xfrm>
        </p:spPr>
        <p:txBody>
          <a:bodyPr/>
          <a:lstStyle/>
          <a:p>
            <a:r>
              <a:rPr lang="en-US" u="sng" dirty="0"/>
              <a:t>Currently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C04960-C96A-4C6D-B3A9-2E0E7E08E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5259" y="2192988"/>
            <a:ext cx="4098611" cy="3708667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r>
              <a:rPr lang="en-US" dirty="0"/>
              <a:t>One bill to account holders for Water, Sewer &amp; Trash</a:t>
            </a:r>
          </a:p>
          <a:p>
            <a:endParaRPr lang="en-US" dirty="0"/>
          </a:p>
          <a:p>
            <a:r>
              <a:rPr lang="en-US" dirty="0"/>
              <a:t>Residential, Commercial, &amp; Multi Family all billed monthly on one bill</a:t>
            </a:r>
          </a:p>
          <a:p>
            <a:endParaRPr lang="en-US" dirty="0"/>
          </a:p>
          <a:p>
            <a:r>
              <a:rPr lang="en-US" dirty="0"/>
              <a:t>Delinquencies sent to collections</a:t>
            </a:r>
          </a:p>
          <a:p>
            <a:endParaRPr lang="en-US" dirty="0"/>
          </a:p>
          <a:p>
            <a:r>
              <a:rPr lang="en-US" dirty="0"/>
              <a:t>Limited options to collect </a:t>
            </a:r>
            <a:endParaRPr lang="en-US" dirty="0">
              <a:cs typeface="Calibri"/>
            </a:endParaRPr>
          </a:p>
          <a:p>
            <a:pPr marL="383540" lvl="1"/>
            <a:r>
              <a:rPr lang="en-US" dirty="0"/>
              <a:t>No shut offs or late fees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2C740A-FCCA-4124-BAFD-E8FA47A5F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12" y="1619420"/>
            <a:ext cx="4937760" cy="736282"/>
          </a:xfrm>
        </p:spPr>
        <p:txBody>
          <a:bodyPr/>
          <a:lstStyle/>
          <a:p>
            <a:r>
              <a:rPr lang="en-US" u="sng" dirty="0"/>
              <a:t>Proposed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E30DEF-5E3C-4B2F-918D-A567AD721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2272684"/>
            <a:ext cx="5571956" cy="3549276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r>
              <a:rPr lang="en-US" dirty="0"/>
              <a:t>Residential, multifamily billed on tax rolls twice annually. </a:t>
            </a:r>
          </a:p>
          <a:p>
            <a:endParaRPr lang="en-US" dirty="0"/>
          </a:p>
          <a:p>
            <a:r>
              <a:rPr lang="en-US" dirty="0"/>
              <a:t>Commercial will remain unchanged. </a:t>
            </a:r>
          </a:p>
          <a:p>
            <a:endParaRPr lang="en-US" dirty="0"/>
          </a:p>
          <a:p>
            <a:r>
              <a:rPr lang="en-US" dirty="0"/>
              <a:t>Delinquent billing will be done annually on the tax rolls</a:t>
            </a:r>
          </a:p>
          <a:p>
            <a:endParaRPr lang="en-US" dirty="0"/>
          </a:p>
          <a:p>
            <a:r>
              <a:rPr lang="en-US" dirty="0"/>
              <a:t>Monthly bills for water &amp; trash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3CB6AEC5-B971-41FC-996B-48D8114780B4}"/>
              </a:ext>
            </a:extLst>
          </p:cNvPr>
          <p:cNvSpPr/>
          <p:nvPr/>
        </p:nvSpPr>
        <p:spPr>
          <a:xfrm>
            <a:off x="5073871" y="2355702"/>
            <a:ext cx="789424" cy="395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91A9131B-B15F-4B1E-8922-EF33025DDA3E}"/>
              </a:ext>
            </a:extLst>
          </p:cNvPr>
          <p:cNvSpPr/>
          <p:nvPr/>
        </p:nvSpPr>
        <p:spPr>
          <a:xfrm>
            <a:off x="5073871" y="3431930"/>
            <a:ext cx="789424" cy="395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B095ADC-B019-4A3F-8934-75510C437488}"/>
              </a:ext>
            </a:extLst>
          </p:cNvPr>
          <p:cNvSpPr/>
          <p:nvPr/>
        </p:nvSpPr>
        <p:spPr>
          <a:xfrm>
            <a:off x="5073871" y="4368257"/>
            <a:ext cx="789424" cy="395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5A1C83CD-353D-4680-8532-88E7C3A257A8}"/>
              </a:ext>
            </a:extLst>
          </p:cNvPr>
          <p:cNvSpPr/>
          <p:nvPr/>
        </p:nvSpPr>
        <p:spPr>
          <a:xfrm>
            <a:off x="5073871" y="5238513"/>
            <a:ext cx="789424" cy="395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3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A224-3157-4017-B06A-7545AEDA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Status of Delinquent Accounts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FD2C0-DEBF-4988-A633-5CF75198B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058400" cy="48340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dirty="0"/>
              <a:t>Total Amount Delinquent for water, sewer, &amp; trash: </a:t>
            </a:r>
            <a:r>
              <a:rPr lang="en-US" sz="3600" dirty="0">
                <a:solidFill>
                  <a:srgbClr val="FF0000"/>
                </a:solidFill>
              </a:rPr>
              <a:t>$229,164.87</a:t>
            </a:r>
          </a:p>
          <a:p>
            <a:pPr marL="0" indent="0"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No water shutoffs are allowed under state law</a:t>
            </a:r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No late fees are collected </a:t>
            </a:r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Delinquent Accounts sent to collections</a:t>
            </a:r>
            <a:endParaRPr lang="en-US" sz="3600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/>
              <a:t>Consistently is an issue</a:t>
            </a:r>
          </a:p>
          <a:p>
            <a:pPr marL="0" indent="0">
              <a:buNone/>
            </a:pPr>
            <a:r>
              <a:rPr lang="en-US" sz="2200" dirty="0"/>
              <a:t>	Difficult to collect</a:t>
            </a:r>
          </a:p>
          <a:p>
            <a:pPr marL="0" indent="0">
              <a:buNone/>
            </a:pPr>
            <a:r>
              <a:rPr lang="en-US" sz="2200" dirty="0"/>
              <a:t>		2019: $528.50</a:t>
            </a:r>
          </a:p>
          <a:p>
            <a:pPr marL="0" indent="0">
              <a:buNone/>
            </a:pPr>
            <a:r>
              <a:rPr lang="en-US" sz="2200" dirty="0"/>
              <a:t>		2018: $298.00</a:t>
            </a:r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07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6F1C73-0C1B-4BB8-8F28-32140C407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6" y="766555"/>
            <a:ext cx="10518776" cy="925057"/>
          </a:xfrm>
        </p:spPr>
        <p:txBody>
          <a:bodyPr>
            <a:normAutofit fontScale="90000"/>
          </a:bodyPr>
          <a:lstStyle/>
          <a:p>
            <a:r>
              <a:rPr lang="en-US" dirty="0"/>
              <a:t>Delinquent Accounts</a:t>
            </a:r>
            <a:br>
              <a:rPr lang="en-US" dirty="0"/>
            </a:br>
            <a:r>
              <a:rPr lang="en-US" sz="3100" dirty="0"/>
              <a:t>Total Amount Delinquent for water, sewer, &amp; trash: </a:t>
            </a:r>
            <a:r>
              <a:rPr lang="en-US" sz="3100" b="1" dirty="0">
                <a:solidFill>
                  <a:srgbClr val="FF0000"/>
                </a:solidFill>
              </a:rPr>
              <a:t>$229,164.87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38D57D-1FF9-45B7-A1FB-94B417993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800225"/>
            <a:ext cx="5157787" cy="868595"/>
          </a:xfrm>
        </p:spPr>
        <p:txBody>
          <a:bodyPr/>
          <a:lstStyle/>
          <a:p>
            <a:pPr algn="ctr"/>
            <a:r>
              <a:rPr lang="en-US" u="sng" dirty="0"/>
              <a:t>Collection Agency Costs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4D891-C64E-4582-99F8-8769F4B19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3436" y="1800225"/>
            <a:ext cx="5160963" cy="48984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Collection agency charges 38% or more on recovered money: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Total Cost to recover: $87,082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FF28A-ABBF-41FF-8E06-1E9B54A91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1223" y="1800225"/>
            <a:ext cx="5183188" cy="753035"/>
          </a:xfrm>
        </p:spPr>
        <p:txBody>
          <a:bodyPr/>
          <a:lstStyle/>
          <a:p>
            <a:pPr algn="ctr"/>
            <a:r>
              <a:rPr lang="en-US" u="sng" dirty="0"/>
              <a:t>County of Tulare Costs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975504-3088-41EF-A7B4-E2332B42B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603" y="2396971"/>
            <a:ext cx="5183188" cy="4301674"/>
          </a:xfrm>
        </p:spPr>
        <p:txBody>
          <a:bodyPr>
            <a:normAutofit/>
          </a:bodyPr>
          <a:lstStyle/>
          <a:p>
            <a:r>
              <a:rPr lang="en-US" dirty="0"/>
              <a:t>County charges $200 plus $1 per parcel</a:t>
            </a:r>
          </a:p>
          <a:p>
            <a:r>
              <a:rPr lang="en-US" dirty="0"/>
              <a:t>Consultant Contract - $5K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County 		$600</a:t>
            </a:r>
          </a:p>
          <a:p>
            <a:pPr marL="0" indent="0">
              <a:buNone/>
            </a:pPr>
            <a:r>
              <a:rPr lang="en-US" dirty="0"/>
              <a:t>	Consultant	</a:t>
            </a:r>
            <a:r>
              <a:rPr lang="en-US" u="sng" dirty="0"/>
              <a:t>$5,000</a:t>
            </a:r>
          </a:p>
          <a:p>
            <a:pPr marL="0" indent="0">
              <a:buNone/>
            </a:pPr>
            <a:r>
              <a:rPr lang="en-US" dirty="0"/>
              <a:t>	Total		$5,600</a:t>
            </a:r>
          </a:p>
          <a:p>
            <a:endParaRPr lang="en-US" dirty="0"/>
          </a:p>
          <a:p>
            <a:r>
              <a:rPr lang="en-US" dirty="0"/>
              <a:t>Can be assessed every year to City through property tax payments</a:t>
            </a:r>
          </a:p>
        </p:txBody>
      </p:sp>
    </p:spTree>
    <p:extLst>
      <p:ext uri="{BB962C8B-B14F-4D97-AF65-F5344CB8AC3E}">
        <p14:creationId xmlns:p14="http://schemas.microsoft.com/office/powerpoint/2010/main" val="321903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DC34-38EE-4063-AB94-33DE637D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Lindsay Municipal Code:</a:t>
            </a:r>
            <a:br>
              <a:rPr lang="en-US" dirty="0"/>
            </a:br>
            <a:r>
              <a:rPr lang="en-US" dirty="0"/>
              <a:t>Title 13 Public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3E728-96B6-4E4A-8FBF-E83E8D377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400"/>
              <a:t>Objectives:</a:t>
            </a:r>
            <a:endParaRPr lang="en-US" sz="2400">
              <a:cs typeface="Calibri"/>
            </a:endParaRPr>
          </a:p>
          <a:p>
            <a:pPr marL="383540" lvl="1"/>
            <a:r>
              <a:rPr lang="en-US" sz="2400"/>
              <a:t>Bring Title 13 of Muni Code up to date with current city practices surrounding </a:t>
            </a:r>
            <a:r>
              <a:rPr lang="en-US" sz="2400" b="1"/>
              <a:t>water, sewer, and refuse</a:t>
            </a:r>
            <a:endParaRPr lang="en-US" sz="2400" b="1">
              <a:cs typeface="Calibri"/>
            </a:endParaRPr>
          </a:p>
          <a:p>
            <a:pPr marL="383540" lvl="1"/>
            <a:r>
              <a:rPr lang="en-US" sz="2400"/>
              <a:t>Majority of changes include updates to duties previously assigned to “City Clerk”</a:t>
            </a:r>
            <a:endParaRPr lang="en-US" sz="2400">
              <a:cs typeface="Calibri"/>
            </a:endParaRPr>
          </a:p>
          <a:p>
            <a:pPr marL="383540" lvl="1"/>
            <a:r>
              <a:rPr lang="en-US" sz="2400"/>
              <a:t>A starting point… Lindsay’s Municipal Code contains 19 Titles in all – will likely require similar “housekeeping” overhauls in the future</a:t>
            </a:r>
            <a:endParaRPr lang="en-US" sz="2400">
              <a:cs typeface="Calibri"/>
            </a:endParaRPr>
          </a:p>
          <a:p>
            <a:pPr marL="457200" lvl="1" indent="0">
              <a:buNone/>
            </a:pPr>
            <a:endParaRPr lang="en-US" sz="2400">
              <a:cs typeface="Calibri"/>
            </a:endParaRPr>
          </a:p>
          <a:p>
            <a:pPr marL="457200" lvl="1" indent="0">
              <a:buNone/>
            </a:pPr>
            <a:r>
              <a:rPr lang="en-US" sz="2400" i="1"/>
              <a:t>*All amendments in Ordinance 587 reviewed by City Attorney as to form and content</a:t>
            </a:r>
            <a:endParaRPr lang="en-US" sz="2400" i="1">
              <a:cs typeface="Calibri"/>
            </a:endParaRPr>
          </a:p>
          <a:p>
            <a:pPr marL="383540" lvl="1"/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54298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DC34-38EE-4063-AB94-33DE637D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Lindsay Municipal Code:</a:t>
            </a:r>
            <a:br>
              <a:rPr lang="en-US" dirty="0"/>
            </a:br>
            <a:r>
              <a:rPr lang="en-US" dirty="0"/>
              <a:t>Title 13 Public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3E728-96B6-4E4A-8FBF-E83E8D377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400" dirty="0"/>
              <a:t>Other proposed amendments:</a:t>
            </a:r>
            <a:endParaRPr lang="en-US" sz="2400" dirty="0">
              <a:cs typeface="Calibri"/>
            </a:endParaRPr>
          </a:p>
          <a:p>
            <a:pPr marL="383540" lvl="1"/>
            <a:r>
              <a:rPr lang="en-US" sz="2400" dirty="0"/>
              <a:t>Deletion of “super bill” requirement for water, sewer, and refuse disposal i.e. that all charges </a:t>
            </a:r>
            <a:r>
              <a:rPr lang="en-US" sz="2400" u="sng" dirty="0"/>
              <a:t>must</a:t>
            </a:r>
            <a:r>
              <a:rPr lang="en-US" sz="2400" dirty="0"/>
              <a:t> be paid together</a:t>
            </a:r>
            <a:endParaRPr lang="en-US" sz="2400" dirty="0">
              <a:cs typeface="Calibri"/>
            </a:endParaRPr>
          </a:p>
          <a:p>
            <a:pPr marL="383540" lvl="1"/>
            <a:r>
              <a:rPr lang="en-US" sz="2400" dirty="0"/>
              <a:t>Prop 218 requirements for determining service charges (California State Law Article XIIIC, Section 5.32.040, 5.32.310)</a:t>
            </a:r>
            <a:endParaRPr lang="en-US" sz="2400" dirty="0">
              <a:cs typeface="Calibri"/>
            </a:endParaRPr>
          </a:p>
          <a:p>
            <a:pPr marL="383540" lvl="1"/>
            <a:r>
              <a:rPr lang="en-US" sz="2400" dirty="0"/>
              <a:t>Delinquency charges and penalties for water, sewer, or disposal would be applied to and recovered by the City through Tulare County property tax rolls</a:t>
            </a: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408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5FB94-FF71-461A-80BE-8C91F8781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Public Outreach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A993B7-F82A-4B0F-8AE4-73C8807C9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335557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70450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21CB96776B64199D4E330A9E674B0" ma:contentTypeVersion="5" ma:contentTypeDescription="Create a new document." ma:contentTypeScope="" ma:versionID="734c714d0ead838fda9f5b2d2b20ee84">
  <xsd:schema xmlns:xsd="http://www.w3.org/2001/XMLSchema" xmlns:xs="http://www.w3.org/2001/XMLSchema" xmlns:p="http://schemas.microsoft.com/office/2006/metadata/properties" xmlns:ns3="cf777ce1-fca1-4726-896e-f8d1a712c3f4" xmlns:ns4="f678fb9d-824a-480b-9a57-1d3d048d1756" targetNamespace="http://schemas.microsoft.com/office/2006/metadata/properties" ma:root="true" ma:fieldsID="f71c939d8fcdf0d6dc4881144fb4fe4a" ns3:_="" ns4:_="">
    <xsd:import namespace="cf777ce1-fca1-4726-896e-f8d1a712c3f4"/>
    <xsd:import namespace="f678fb9d-824a-480b-9a57-1d3d048d17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77ce1-fca1-4726-896e-f8d1a712c3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8fb9d-824a-480b-9a57-1d3d048d17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476B15-6092-4B62-8C7E-988C4EED93A3}">
  <ds:schemaRefs>
    <ds:schemaRef ds:uri="cf777ce1-fca1-4726-896e-f8d1a712c3f4"/>
    <ds:schemaRef ds:uri="f678fb9d-824a-480b-9a57-1d3d048d175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24E8CE-052E-422E-8F85-A2734C9F45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50ED0-AE53-48B7-8629-0D2BB1EC4C45}">
  <ds:schemaRefs>
    <ds:schemaRef ds:uri="cf777ce1-fca1-4726-896e-f8d1a712c3f4"/>
    <ds:schemaRef ds:uri="f678fb9d-824a-480b-9a57-1d3d048d17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1662</TotalTime>
  <Words>574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Sewer Billing  &amp;  Collections</vt:lpstr>
      <vt:lpstr>For Consideration Tonight</vt:lpstr>
      <vt:lpstr>Why now? </vt:lpstr>
      <vt:lpstr>Sewer</vt:lpstr>
      <vt:lpstr>Status of Delinquent Accounts </vt:lpstr>
      <vt:lpstr>Delinquent Accounts Total Amount Delinquent for water, sewer, &amp; trash: $229,164.87 </vt:lpstr>
      <vt:lpstr>Lindsay Municipal Code: Title 13 Public Services</vt:lpstr>
      <vt:lpstr>Lindsay Municipal Code: Title 13 Public Services</vt:lpstr>
      <vt:lpstr>Public Outreach</vt:lpstr>
      <vt:lpstr>Timeline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Sewer Billing &amp; Collections</dc:title>
  <dc:creator>Joseph Tanner</dc:creator>
  <cp:lastModifiedBy>Mayra Espinoza-Martinez</cp:lastModifiedBy>
  <cp:revision>28</cp:revision>
  <cp:lastPrinted>2021-04-19T22:01:04Z</cp:lastPrinted>
  <dcterms:created xsi:type="dcterms:W3CDTF">2021-04-19T21:20:20Z</dcterms:created>
  <dcterms:modified xsi:type="dcterms:W3CDTF">2021-04-27T22:29:53Z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0x010100DBA21CB96776B64199D4E330A9E674B0</vt:lpwstr>
  </property>
</Properties>
</file>