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407" r:id="rId2"/>
    <p:sldId id="394" r:id="rId3"/>
    <p:sldId id="414" r:id="rId4"/>
    <p:sldId id="416" r:id="rId5"/>
    <p:sldId id="415" r:id="rId6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9D31E8-EF54-4290-9FAE-EDF2D024AEE5}">
          <p14:sldIdLst>
            <p14:sldId id="407"/>
          </p14:sldIdLst>
        </p14:section>
        <p14:section name="Untitled Section" id="{95D8BF07-932E-4B52-A4F4-DBA703455E98}">
          <p14:sldIdLst>
            <p14:sldId id="394"/>
            <p14:sldId id="414"/>
            <p14:sldId id="41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914025-9629-38D9-F9CA-209A61457808}" name="Edna Hubbard" initials="EH" userId="S::ehubbard@lindsay.ca.us::e354f86c-bab0-47fe-afae-33cbbaa219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D6B6C-C384-4AA0-8165-BA474ACF220F}" v="9" dt="2022-03-08T22:04:26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yba Amezcua" userId="7c8040e4-9776-4d4e-8a76-fd8ae0d1117e" providerId="ADAL" clId="{375D6B6C-C384-4AA0-8165-BA474ACF220F}"/>
    <pc:docChg chg="undo custSel addSld delSld modSld sldOrd modSection">
      <pc:chgData name="Neyba Amezcua" userId="7c8040e4-9776-4d4e-8a76-fd8ae0d1117e" providerId="ADAL" clId="{375D6B6C-C384-4AA0-8165-BA474ACF220F}" dt="2022-03-08T23:15:09.071" v="316" actId="208"/>
      <pc:docMkLst>
        <pc:docMk/>
      </pc:docMkLst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3440459252" sldId="368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836565180" sldId="369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1381025721" sldId="374"/>
        </pc:sldMkLst>
      </pc:sldChg>
      <pc:sldChg chg="del">
        <pc:chgData name="Neyba Amezcua" userId="7c8040e4-9776-4d4e-8a76-fd8ae0d1117e" providerId="ADAL" clId="{375D6B6C-C384-4AA0-8165-BA474ACF220F}" dt="2022-03-08T20:44:29.504" v="1" actId="47"/>
        <pc:sldMkLst>
          <pc:docMk/>
          <pc:sldMk cId="3855929873" sldId="377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357541168" sldId="383"/>
        </pc:sldMkLst>
      </pc:sldChg>
      <pc:sldChg chg="del">
        <pc:chgData name="Neyba Amezcua" userId="7c8040e4-9776-4d4e-8a76-fd8ae0d1117e" providerId="ADAL" clId="{375D6B6C-C384-4AA0-8165-BA474ACF220F}" dt="2022-03-08T20:44:24.091" v="0" actId="47"/>
        <pc:sldMkLst>
          <pc:docMk/>
          <pc:sldMk cId="744792767" sldId="384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1172869482" sldId="386"/>
        </pc:sldMkLst>
      </pc:sldChg>
      <pc:sldChg chg="del">
        <pc:chgData name="Neyba Amezcua" userId="7c8040e4-9776-4d4e-8a76-fd8ae0d1117e" providerId="ADAL" clId="{375D6B6C-C384-4AA0-8165-BA474ACF220F}" dt="2022-03-08T20:44:34.198" v="2" actId="47"/>
        <pc:sldMkLst>
          <pc:docMk/>
          <pc:sldMk cId="35167679" sldId="387"/>
        </pc:sldMkLst>
      </pc:sldChg>
      <pc:sldChg chg="del">
        <pc:chgData name="Neyba Amezcua" userId="7c8040e4-9776-4d4e-8a76-fd8ae0d1117e" providerId="ADAL" clId="{375D6B6C-C384-4AA0-8165-BA474ACF220F}" dt="2022-03-08T20:44:29.504" v="1" actId="47"/>
        <pc:sldMkLst>
          <pc:docMk/>
          <pc:sldMk cId="1709293702" sldId="391"/>
        </pc:sldMkLst>
      </pc:sldChg>
      <pc:sldChg chg="del">
        <pc:chgData name="Neyba Amezcua" userId="7c8040e4-9776-4d4e-8a76-fd8ae0d1117e" providerId="ADAL" clId="{375D6B6C-C384-4AA0-8165-BA474ACF220F}" dt="2022-03-08T20:44:24.091" v="0" actId="47"/>
        <pc:sldMkLst>
          <pc:docMk/>
          <pc:sldMk cId="3554426549" sldId="392"/>
        </pc:sldMkLst>
      </pc:sldChg>
      <pc:sldChg chg="del">
        <pc:chgData name="Neyba Amezcua" userId="7c8040e4-9776-4d4e-8a76-fd8ae0d1117e" providerId="ADAL" clId="{375D6B6C-C384-4AA0-8165-BA474ACF220F}" dt="2022-03-08T20:44:24.091" v="0" actId="47"/>
        <pc:sldMkLst>
          <pc:docMk/>
          <pc:sldMk cId="1490901360" sldId="393"/>
        </pc:sldMkLst>
      </pc:sldChg>
      <pc:sldChg chg="delSp modSp mod delAnim">
        <pc:chgData name="Neyba Amezcua" userId="7c8040e4-9776-4d4e-8a76-fd8ae0d1117e" providerId="ADAL" clId="{375D6B6C-C384-4AA0-8165-BA474ACF220F}" dt="2022-03-08T22:08:24.652" v="138" actId="20577"/>
        <pc:sldMkLst>
          <pc:docMk/>
          <pc:sldMk cId="2727505050" sldId="394"/>
        </pc:sldMkLst>
        <pc:spChg chg="mod">
          <ac:chgData name="Neyba Amezcua" userId="7c8040e4-9776-4d4e-8a76-fd8ae0d1117e" providerId="ADAL" clId="{375D6B6C-C384-4AA0-8165-BA474ACF220F}" dt="2022-03-08T22:08:24.652" v="138" actId="20577"/>
          <ac:spMkLst>
            <pc:docMk/>
            <pc:sldMk cId="2727505050" sldId="394"/>
            <ac:spMk id="2" creationId="{00000000-0000-0000-0000-000000000000}"/>
          </ac:spMkLst>
        </pc:spChg>
        <pc:grpChg chg="del">
          <ac:chgData name="Neyba Amezcua" userId="7c8040e4-9776-4d4e-8a76-fd8ae0d1117e" providerId="ADAL" clId="{375D6B6C-C384-4AA0-8165-BA474ACF220F}" dt="2022-03-08T22:08:00.816" v="120" actId="478"/>
          <ac:grpSpMkLst>
            <pc:docMk/>
            <pc:sldMk cId="2727505050" sldId="394"/>
            <ac:grpSpMk id="9" creationId="{00000000-0000-0000-0000-000000000000}"/>
          </ac:grpSpMkLst>
        </pc:grpChg>
        <pc:grpChg chg="del">
          <ac:chgData name="Neyba Amezcua" userId="7c8040e4-9776-4d4e-8a76-fd8ae0d1117e" providerId="ADAL" clId="{375D6B6C-C384-4AA0-8165-BA474ACF220F}" dt="2022-03-08T22:08:02.847" v="121" actId="478"/>
          <ac:grpSpMkLst>
            <pc:docMk/>
            <pc:sldMk cId="2727505050" sldId="394"/>
            <ac:grpSpMk id="12" creationId="{00000000-0000-0000-0000-000000000000}"/>
          </ac:grpSpMkLst>
        </pc:grpChg>
        <pc:graphicFrameChg chg="del">
          <ac:chgData name="Neyba Amezcua" userId="7c8040e4-9776-4d4e-8a76-fd8ae0d1117e" providerId="ADAL" clId="{375D6B6C-C384-4AA0-8165-BA474ACF220F}" dt="2022-03-08T22:05:39.343" v="119" actId="478"/>
          <ac:graphicFrameMkLst>
            <pc:docMk/>
            <pc:sldMk cId="2727505050" sldId="394"/>
            <ac:graphicFrameMk id="7" creationId="{00000000-0000-0000-0000-000000000000}"/>
          </ac:graphicFrameMkLst>
        </pc:graphicFrameChg>
        <pc:picChg chg="mod">
          <ac:chgData name="Neyba Amezcua" userId="7c8040e4-9776-4d4e-8a76-fd8ae0d1117e" providerId="ADAL" clId="{375D6B6C-C384-4AA0-8165-BA474ACF220F}" dt="2022-03-08T22:08:16.390" v="126" actId="14100"/>
          <ac:picMkLst>
            <pc:docMk/>
            <pc:sldMk cId="2727505050" sldId="394"/>
            <ac:picMk id="3" creationId="{00000000-0000-0000-0000-000000000000}"/>
          </ac:picMkLst>
        </pc:picChg>
        <pc:picChg chg="del">
          <ac:chgData name="Neyba Amezcua" userId="7c8040e4-9776-4d4e-8a76-fd8ae0d1117e" providerId="ADAL" clId="{375D6B6C-C384-4AA0-8165-BA474ACF220F}" dt="2022-03-08T22:08:04.644" v="122" actId="478"/>
          <ac:picMkLst>
            <pc:docMk/>
            <pc:sldMk cId="2727505050" sldId="394"/>
            <ac:picMk id="6" creationId="{00000000-0000-0000-0000-000000000000}"/>
          </ac:picMkLst>
        </pc:picChg>
      </pc:sldChg>
      <pc:sldChg chg="del">
        <pc:chgData name="Neyba Amezcua" userId="7c8040e4-9776-4d4e-8a76-fd8ae0d1117e" providerId="ADAL" clId="{375D6B6C-C384-4AA0-8165-BA474ACF220F}" dt="2022-03-08T20:45:17.991" v="4" actId="47"/>
        <pc:sldMkLst>
          <pc:docMk/>
          <pc:sldMk cId="107584362" sldId="395"/>
        </pc:sldMkLst>
      </pc:sldChg>
      <pc:sldChg chg="del">
        <pc:chgData name="Neyba Amezcua" userId="7c8040e4-9776-4d4e-8a76-fd8ae0d1117e" providerId="ADAL" clId="{375D6B6C-C384-4AA0-8165-BA474ACF220F}" dt="2022-03-08T20:45:23.303" v="5" actId="47"/>
        <pc:sldMkLst>
          <pc:docMk/>
          <pc:sldMk cId="594502496" sldId="397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4003219133" sldId="398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4070847610" sldId="399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792832458" sldId="401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985672678" sldId="403"/>
        </pc:sldMkLst>
      </pc:sldChg>
      <pc:sldChg chg="del">
        <pc:chgData name="Neyba Amezcua" userId="7c8040e4-9776-4d4e-8a76-fd8ae0d1117e" providerId="ADAL" clId="{375D6B6C-C384-4AA0-8165-BA474ACF220F}" dt="2022-03-08T20:45:23.303" v="5" actId="47"/>
        <pc:sldMkLst>
          <pc:docMk/>
          <pc:sldMk cId="2880566982" sldId="404"/>
        </pc:sldMkLst>
      </pc:sldChg>
      <pc:sldChg chg="del">
        <pc:chgData name="Neyba Amezcua" userId="7c8040e4-9776-4d4e-8a76-fd8ae0d1117e" providerId="ADAL" clId="{375D6B6C-C384-4AA0-8165-BA474ACF220F}" dt="2022-03-08T20:44:29.504" v="1" actId="47"/>
        <pc:sldMkLst>
          <pc:docMk/>
          <pc:sldMk cId="952669325" sldId="405"/>
        </pc:sldMkLst>
      </pc:sldChg>
      <pc:sldChg chg="del">
        <pc:chgData name="Neyba Amezcua" userId="7c8040e4-9776-4d4e-8a76-fd8ae0d1117e" providerId="ADAL" clId="{375D6B6C-C384-4AA0-8165-BA474ACF220F}" dt="2022-03-08T20:44:24.091" v="0" actId="47"/>
        <pc:sldMkLst>
          <pc:docMk/>
          <pc:sldMk cId="788309517" sldId="406"/>
        </pc:sldMkLst>
      </pc:sldChg>
      <pc:sldChg chg="addSp delSp modSp mod">
        <pc:chgData name="Neyba Amezcua" userId="7c8040e4-9776-4d4e-8a76-fd8ae0d1117e" providerId="ADAL" clId="{375D6B6C-C384-4AA0-8165-BA474ACF220F}" dt="2022-03-08T22:23:13.236" v="311" actId="14100"/>
        <pc:sldMkLst>
          <pc:docMk/>
          <pc:sldMk cId="3726942566" sldId="407"/>
        </pc:sldMkLst>
        <pc:spChg chg="add del mod">
          <ac:chgData name="Neyba Amezcua" userId="7c8040e4-9776-4d4e-8a76-fd8ae0d1117e" providerId="ADAL" clId="{375D6B6C-C384-4AA0-8165-BA474ACF220F}" dt="2022-03-08T22:08:37.009" v="140" actId="478"/>
          <ac:spMkLst>
            <pc:docMk/>
            <pc:sldMk cId="3726942566" sldId="407"/>
            <ac:spMk id="4" creationId="{DF0A2FDC-8553-487D-A1C5-81001961CD57}"/>
          </ac:spMkLst>
        </pc:spChg>
        <pc:spChg chg="mod">
          <ac:chgData name="Neyba Amezcua" userId="7c8040e4-9776-4d4e-8a76-fd8ae0d1117e" providerId="ADAL" clId="{375D6B6C-C384-4AA0-8165-BA474ACF220F}" dt="2022-03-08T22:23:13.236" v="311" actId="14100"/>
          <ac:spMkLst>
            <pc:docMk/>
            <pc:sldMk cId="3726942566" sldId="407"/>
            <ac:spMk id="5" creationId="{AAB9E812-CA3E-4245-B455-707B35FA7B39}"/>
          </ac:spMkLst>
        </pc:spChg>
        <pc:spChg chg="del">
          <ac:chgData name="Neyba Amezcua" userId="7c8040e4-9776-4d4e-8a76-fd8ae0d1117e" providerId="ADAL" clId="{375D6B6C-C384-4AA0-8165-BA474ACF220F}" dt="2022-03-08T22:08:33.141" v="139" actId="478"/>
          <ac:spMkLst>
            <pc:docMk/>
            <pc:sldMk cId="3726942566" sldId="407"/>
            <ac:spMk id="6" creationId="{14DDE0CC-FAF4-4E7E-8D1A-5F1E809F17E3}"/>
          </ac:spMkLst>
        </pc:spChg>
        <pc:picChg chg="mod">
          <ac:chgData name="Neyba Amezcua" userId="7c8040e4-9776-4d4e-8a76-fd8ae0d1117e" providerId="ADAL" clId="{375D6B6C-C384-4AA0-8165-BA474ACF220F}" dt="2022-03-08T22:10:52.211" v="306" actId="1076"/>
          <ac:picMkLst>
            <pc:docMk/>
            <pc:sldMk cId="3726942566" sldId="407"/>
            <ac:picMk id="3" creationId="{2E43CB13-AEBD-4068-A66E-2D429B25185A}"/>
          </ac:picMkLst>
        </pc:picChg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459787706" sldId="408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4274562738" sldId="409"/>
        </pc:sldMkLst>
      </pc:sldChg>
      <pc:sldChg chg="del">
        <pc:chgData name="Neyba Amezcua" userId="7c8040e4-9776-4d4e-8a76-fd8ae0d1117e" providerId="ADAL" clId="{375D6B6C-C384-4AA0-8165-BA474ACF220F}" dt="2022-03-08T20:44:29.504" v="1" actId="47"/>
        <pc:sldMkLst>
          <pc:docMk/>
          <pc:sldMk cId="3915264702" sldId="410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2300505754" sldId="411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1012124469" sldId="412"/>
        </pc:sldMkLst>
      </pc:sldChg>
      <pc:sldChg chg="del">
        <pc:chgData name="Neyba Amezcua" userId="7c8040e4-9776-4d4e-8a76-fd8ae0d1117e" providerId="ADAL" clId="{375D6B6C-C384-4AA0-8165-BA474ACF220F}" dt="2022-03-08T20:44:24.091" v="0" actId="47"/>
        <pc:sldMkLst>
          <pc:docMk/>
          <pc:sldMk cId="260600924" sldId="413"/>
        </pc:sldMkLst>
      </pc:sldChg>
      <pc:sldChg chg="addSp delSp modSp new mod ord">
        <pc:chgData name="Neyba Amezcua" userId="7c8040e4-9776-4d4e-8a76-fd8ae0d1117e" providerId="ADAL" clId="{375D6B6C-C384-4AA0-8165-BA474ACF220F}" dt="2022-03-08T23:15:09.071" v="316" actId="208"/>
        <pc:sldMkLst>
          <pc:docMk/>
          <pc:sldMk cId="3696957674" sldId="415"/>
        </pc:sldMkLst>
        <pc:spChg chg="del">
          <ac:chgData name="Neyba Amezcua" userId="7c8040e4-9776-4d4e-8a76-fd8ae0d1117e" providerId="ADAL" clId="{375D6B6C-C384-4AA0-8165-BA474ACF220F}" dt="2022-03-08T23:14:13.703" v="312" actId="478"/>
          <ac:spMkLst>
            <pc:docMk/>
            <pc:sldMk cId="3696957674" sldId="415"/>
            <ac:spMk id="2" creationId="{74155456-5F1B-4E6F-B632-6886FB0B84E8}"/>
          </ac:spMkLst>
        </pc:spChg>
        <pc:spChg chg="del">
          <ac:chgData name="Neyba Amezcua" userId="7c8040e4-9776-4d4e-8a76-fd8ae0d1117e" providerId="ADAL" clId="{375D6B6C-C384-4AA0-8165-BA474ACF220F}" dt="2022-03-08T21:44:19.617" v="34" actId="478"/>
          <ac:spMkLst>
            <pc:docMk/>
            <pc:sldMk cId="3696957674" sldId="415"/>
            <ac:spMk id="3" creationId="{D028AF53-EDC7-4571-81BB-B28D796C241D}"/>
          </ac:spMkLst>
        </pc:spChg>
        <pc:spChg chg="add mod">
          <ac:chgData name="Neyba Amezcua" userId="7c8040e4-9776-4d4e-8a76-fd8ae0d1117e" providerId="ADAL" clId="{375D6B6C-C384-4AA0-8165-BA474ACF220F}" dt="2022-03-08T21:44:13.003" v="33" actId="122"/>
          <ac:spMkLst>
            <pc:docMk/>
            <pc:sldMk cId="3696957674" sldId="415"/>
            <ac:spMk id="7" creationId="{1427DDEC-4D35-45B8-8A9E-D362AB517618}"/>
          </ac:spMkLst>
        </pc:spChg>
        <pc:spChg chg="add mod">
          <ac:chgData name="Neyba Amezcua" userId="7c8040e4-9776-4d4e-8a76-fd8ae0d1117e" providerId="ADAL" clId="{375D6B6C-C384-4AA0-8165-BA474ACF220F}" dt="2022-03-08T23:15:09.071" v="316" actId="208"/>
          <ac:spMkLst>
            <pc:docMk/>
            <pc:sldMk cId="3696957674" sldId="415"/>
            <ac:spMk id="8" creationId="{94D7E7C8-F94C-40CE-BA20-DD0349D37908}"/>
          </ac:spMkLst>
        </pc:spChg>
        <pc:picChg chg="add mod">
          <ac:chgData name="Neyba Amezcua" userId="7c8040e4-9776-4d4e-8a76-fd8ae0d1117e" providerId="ADAL" clId="{375D6B6C-C384-4AA0-8165-BA474ACF220F}" dt="2022-03-08T21:00:30.540" v="8" actId="1076"/>
          <ac:picMkLst>
            <pc:docMk/>
            <pc:sldMk cId="3696957674" sldId="415"/>
            <ac:picMk id="6" creationId="{219A014A-1FE4-4913-A638-C2FCA0D94AF1}"/>
          </ac:picMkLst>
        </pc:picChg>
      </pc:sldChg>
      <pc:sldChg chg="addSp delSp modSp new mod modAnim">
        <pc:chgData name="Neyba Amezcua" userId="7c8040e4-9776-4d4e-8a76-fd8ae0d1117e" providerId="ADAL" clId="{375D6B6C-C384-4AA0-8165-BA474ACF220F}" dt="2022-03-08T22:04:58.216" v="115" actId="207"/>
        <pc:sldMkLst>
          <pc:docMk/>
          <pc:sldMk cId="530626584" sldId="416"/>
        </pc:sldMkLst>
        <pc:spChg chg="del">
          <ac:chgData name="Neyba Amezcua" userId="7c8040e4-9776-4d4e-8a76-fd8ae0d1117e" providerId="ADAL" clId="{375D6B6C-C384-4AA0-8165-BA474ACF220F}" dt="2022-03-08T21:55:43.323" v="45" actId="478"/>
          <ac:spMkLst>
            <pc:docMk/>
            <pc:sldMk cId="530626584" sldId="416"/>
            <ac:spMk id="2" creationId="{5CF24DD8-378D-43D2-9F6A-4C88276FE82B}"/>
          </ac:spMkLst>
        </pc:spChg>
        <pc:spChg chg="del">
          <ac:chgData name="Neyba Amezcua" userId="7c8040e4-9776-4d4e-8a76-fd8ae0d1117e" providerId="ADAL" clId="{375D6B6C-C384-4AA0-8165-BA474ACF220F}" dt="2022-03-08T21:42:09.151" v="11" actId="478"/>
          <ac:spMkLst>
            <pc:docMk/>
            <pc:sldMk cId="530626584" sldId="416"/>
            <ac:spMk id="3" creationId="{25DC6912-54BF-4D5B-B3E2-6BDA452EE5ED}"/>
          </ac:spMkLst>
        </pc:spChg>
        <pc:spChg chg="add mod">
          <ac:chgData name="Neyba Amezcua" userId="7c8040e4-9776-4d4e-8a76-fd8ae0d1117e" providerId="ADAL" clId="{375D6B6C-C384-4AA0-8165-BA474ACF220F}" dt="2022-03-08T21:52:11.209" v="44" actId="14100"/>
          <ac:spMkLst>
            <pc:docMk/>
            <pc:sldMk cId="530626584" sldId="416"/>
            <ac:spMk id="7" creationId="{D7FBA234-E3B6-4EA5-B70D-9201CF324278}"/>
          </ac:spMkLst>
        </pc:spChg>
        <pc:spChg chg="add mod">
          <ac:chgData name="Neyba Amezcua" userId="7c8040e4-9776-4d4e-8a76-fd8ae0d1117e" providerId="ADAL" clId="{375D6B6C-C384-4AA0-8165-BA474ACF220F}" dt="2022-03-08T21:52:05.263" v="43" actId="208"/>
          <ac:spMkLst>
            <pc:docMk/>
            <pc:sldMk cId="530626584" sldId="416"/>
            <ac:spMk id="8" creationId="{7BD779E3-CBE5-4A21-932A-0B5AC3796846}"/>
          </ac:spMkLst>
        </pc:spChg>
        <pc:spChg chg="add mod">
          <ac:chgData name="Neyba Amezcua" userId="7c8040e4-9776-4d4e-8a76-fd8ae0d1117e" providerId="ADAL" clId="{375D6B6C-C384-4AA0-8165-BA474ACF220F}" dt="2022-03-08T21:56:24.621" v="49" actId="208"/>
          <ac:spMkLst>
            <pc:docMk/>
            <pc:sldMk cId="530626584" sldId="416"/>
            <ac:spMk id="9" creationId="{CFBBA700-65F9-4DD2-8D08-6EA20EC645EA}"/>
          </ac:spMkLst>
        </pc:spChg>
        <pc:spChg chg="add mod">
          <ac:chgData name="Neyba Amezcua" userId="7c8040e4-9776-4d4e-8a76-fd8ae0d1117e" providerId="ADAL" clId="{375D6B6C-C384-4AA0-8165-BA474ACF220F}" dt="2022-03-08T22:04:58.216" v="115" actId="207"/>
          <ac:spMkLst>
            <pc:docMk/>
            <pc:sldMk cId="530626584" sldId="416"/>
            <ac:spMk id="10" creationId="{8514C9E1-F203-4D8C-B139-B6FC88358BAF}"/>
          </ac:spMkLst>
        </pc:spChg>
        <pc:spChg chg="add mod">
          <ac:chgData name="Neyba Amezcua" userId="7c8040e4-9776-4d4e-8a76-fd8ae0d1117e" providerId="ADAL" clId="{375D6B6C-C384-4AA0-8165-BA474ACF220F}" dt="2022-03-08T22:00:06.839" v="78" actId="1076"/>
          <ac:spMkLst>
            <pc:docMk/>
            <pc:sldMk cId="530626584" sldId="416"/>
            <ac:spMk id="11" creationId="{9977D6EE-3FAB-4939-9B08-0E0B45C2A6B7}"/>
          </ac:spMkLst>
        </pc:spChg>
        <pc:spChg chg="add del mod">
          <ac:chgData name="Neyba Amezcua" userId="7c8040e4-9776-4d4e-8a76-fd8ae0d1117e" providerId="ADAL" clId="{375D6B6C-C384-4AA0-8165-BA474ACF220F}" dt="2022-03-08T22:01:08.751" v="88"/>
          <ac:spMkLst>
            <pc:docMk/>
            <pc:sldMk cId="530626584" sldId="416"/>
            <ac:spMk id="12" creationId="{E794A5C1-3755-4A8B-91B6-B71647FFEFCD}"/>
          </ac:spMkLst>
        </pc:spChg>
        <pc:spChg chg="add mod">
          <ac:chgData name="Neyba Amezcua" userId="7c8040e4-9776-4d4e-8a76-fd8ae0d1117e" providerId="ADAL" clId="{375D6B6C-C384-4AA0-8165-BA474ACF220F}" dt="2022-03-08T22:01:07.743" v="86" actId="208"/>
          <ac:spMkLst>
            <pc:docMk/>
            <pc:sldMk cId="530626584" sldId="416"/>
            <ac:spMk id="13" creationId="{3772169C-05B0-47FC-8167-8877E50BFAC6}"/>
          </ac:spMkLst>
        </pc:spChg>
        <pc:spChg chg="add mod">
          <ac:chgData name="Neyba Amezcua" userId="7c8040e4-9776-4d4e-8a76-fd8ae0d1117e" providerId="ADAL" clId="{375D6B6C-C384-4AA0-8165-BA474ACF220F}" dt="2022-03-08T22:04:54.972" v="114" actId="207"/>
          <ac:spMkLst>
            <pc:docMk/>
            <pc:sldMk cId="530626584" sldId="416"/>
            <ac:spMk id="14" creationId="{606ACF24-9CAC-4680-80BC-B5FBBD6EBB76}"/>
          </ac:spMkLst>
        </pc:spChg>
        <pc:picChg chg="add">
          <ac:chgData name="Neyba Amezcua" userId="7c8040e4-9776-4d4e-8a76-fd8ae0d1117e" providerId="ADAL" clId="{375D6B6C-C384-4AA0-8165-BA474ACF220F}" dt="2022-03-08T21:42:05.806" v="10" actId="22"/>
          <ac:picMkLst>
            <pc:docMk/>
            <pc:sldMk cId="530626584" sldId="416"/>
            <ac:picMk id="6" creationId="{87DF2588-B6F9-44B7-AB1E-1B16B448E985}"/>
          </ac:picMkLst>
        </pc:picChg>
      </pc:sldChg>
      <pc:sldChg chg="del">
        <pc:chgData name="Neyba Amezcua" userId="7c8040e4-9776-4d4e-8a76-fd8ae0d1117e" providerId="ADAL" clId="{375D6B6C-C384-4AA0-8165-BA474ACF220F}" dt="2022-03-08T20:44:34.198" v="2" actId="47"/>
        <pc:sldMkLst>
          <pc:docMk/>
          <pc:sldMk cId="1474466271" sldId="417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675075875" sldId="418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2711239476" sldId="420"/>
        </pc:sldMkLst>
      </pc:sldChg>
      <pc:sldChg chg="del">
        <pc:chgData name="Neyba Amezcua" userId="7c8040e4-9776-4d4e-8a76-fd8ae0d1117e" providerId="ADAL" clId="{375D6B6C-C384-4AA0-8165-BA474ACF220F}" dt="2022-03-08T20:45:07.009" v="3" actId="47"/>
        <pc:sldMkLst>
          <pc:docMk/>
          <pc:sldMk cId="2382969435" sldId="421"/>
        </pc:sldMkLst>
      </pc:sldChg>
      <pc:sldChg chg="del">
        <pc:chgData name="Neyba Amezcua" userId="7c8040e4-9776-4d4e-8a76-fd8ae0d1117e" providerId="ADAL" clId="{375D6B6C-C384-4AA0-8165-BA474ACF220F}" dt="2022-03-08T20:45:23.303" v="5" actId="47"/>
        <pc:sldMkLst>
          <pc:docMk/>
          <pc:sldMk cId="1648609159" sldId="4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3763" cy="463647"/>
          </a:xfrm>
          <a:prstGeom prst="rect">
            <a:avLst/>
          </a:prstGeom>
        </p:spPr>
        <p:txBody>
          <a:bodyPr vert="horz" lIns="92527" tIns="46263" rIns="92527" bIns="462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8" y="2"/>
            <a:ext cx="3013763" cy="463647"/>
          </a:xfrm>
          <a:prstGeom prst="rect">
            <a:avLst/>
          </a:prstGeom>
        </p:spPr>
        <p:txBody>
          <a:bodyPr vert="horz" lIns="92527" tIns="46263" rIns="92527" bIns="46263" rtlCol="0"/>
          <a:lstStyle>
            <a:lvl1pPr algn="r">
              <a:defRPr sz="1200"/>
            </a:lvl1pPr>
          </a:lstStyle>
          <a:p>
            <a:fld id="{C4A91D9C-6DB7-459D-942A-C708A299A7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7662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7" tIns="46263" rIns="92527" bIns="462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47156"/>
            <a:ext cx="5563870" cy="3638580"/>
          </a:xfrm>
          <a:prstGeom prst="rect">
            <a:avLst/>
          </a:prstGeom>
        </p:spPr>
        <p:txBody>
          <a:bodyPr vert="horz" lIns="92527" tIns="46263" rIns="92527" bIns="4626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6"/>
            <a:ext cx="3013763" cy="463646"/>
          </a:xfrm>
          <a:prstGeom prst="rect">
            <a:avLst/>
          </a:prstGeom>
        </p:spPr>
        <p:txBody>
          <a:bodyPr vert="horz" lIns="92527" tIns="46263" rIns="92527" bIns="462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8" y="8777196"/>
            <a:ext cx="3013763" cy="463646"/>
          </a:xfrm>
          <a:prstGeom prst="rect">
            <a:avLst/>
          </a:prstGeom>
        </p:spPr>
        <p:txBody>
          <a:bodyPr vert="horz" lIns="92527" tIns="46263" rIns="92527" bIns="46263" rtlCol="0" anchor="b"/>
          <a:lstStyle>
            <a:lvl1pPr algn="r">
              <a:defRPr sz="1200"/>
            </a:lvl1pPr>
          </a:lstStyle>
          <a:p>
            <a:fld id="{C2BCC88F-F352-4972-BAAF-3689858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CC88F-F352-4972-BAAF-36898583A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9B370449-FD4B-4DDC-894B-637BC80A0556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29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B6DCF19-28BD-409D-8C0A-F0A07C0BBC94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905E0CF-DE9D-4AB8-8072-81568DF0EB88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2764639" cy="6191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62050"/>
            <a:ext cx="7543801" cy="47402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E18AE9A-031B-449B-B881-7A681694B672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3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D070BA2-C3AE-4DFC-A88A-0ECC0DC230FE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952205E-0F63-4E06-B5E4-1CE227FE9C66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E201866-0021-4C6E-96E9-5CC40E679953}" type="datetime1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866D1C9-5E58-4C3F-9513-0676FE4884B8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5902480-2CBA-439D-8C3C-1257002A21C4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5">
              <a:lumMod val="20000"/>
              <a:lumOff val="8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0D6419B-5652-4067-BA0F-1C87D94DC584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11" idx="3"/>
          </p:cNvCxnSpPr>
          <p:nvPr userDrawn="1"/>
        </p:nvCxnSpPr>
        <p:spPr>
          <a:xfrm>
            <a:off x="2842954" y="440577"/>
            <a:ext cx="5891471" cy="666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23949"/>
            <a:ext cx="8305800" cy="49053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258013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6"/>
                </a:solidFill>
              </a:defRPr>
            </a:lvl1pPr>
          </a:lstStyle>
          <a:p>
            <a:fld id="{DBE0DC08-6338-4BDC-B23A-424DB59DF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/>
          <p:cNvSpPr/>
          <p:nvPr userDrawn="1"/>
        </p:nvSpPr>
        <p:spPr>
          <a:xfrm>
            <a:off x="-116377" y="141318"/>
            <a:ext cx="2959331" cy="59851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1318"/>
            <a:ext cx="2764639" cy="611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4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E43CB13-AEBD-4068-A66E-2D429B251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73" y="645231"/>
            <a:ext cx="1314989" cy="132062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B9E812-CA3E-4245-B455-707B35FA7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37" y="741462"/>
            <a:ext cx="7750791" cy="3566160"/>
          </a:xfrm>
        </p:spPr>
        <p:txBody>
          <a:bodyPr>
            <a:normAutofit/>
          </a:bodyPr>
          <a:lstStyle/>
          <a:p>
            <a:br>
              <a:rPr lang="en-US" sz="1800" dirty="0"/>
            </a:br>
            <a:r>
              <a:rPr lang="en-US" sz="5400" b="1" dirty="0"/>
              <a:t>10.3 Proposed Improvements to the Mariposa Storm Drain Basin</a:t>
            </a:r>
            <a:endParaRPr lang="en-US" b="1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91BB2FCB-8C00-4EF1-939B-2E4F28BBC214}"/>
              </a:ext>
            </a:extLst>
          </p:cNvPr>
          <p:cNvSpPr txBox="1">
            <a:spLocks/>
          </p:cNvSpPr>
          <p:nvPr/>
        </p:nvSpPr>
        <p:spPr>
          <a:xfrm>
            <a:off x="838200" y="6493972"/>
            <a:ext cx="7814912" cy="30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    NEYBA AMEZCUA      |      city services &amp; PLANNING Director </a:t>
            </a:r>
          </a:p>
        </p:txBody>
      </p:sp>
    </p:spTree>
    <p:extLst>
      <p:ext uri="{BB962C8B-B14F-4D97-AF65-F5344CB8AC3E}">
        <p14:creationId xmlns:p14="http://schemas.microsoft.com/office/powerpoint/2010/main" val="37269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083" y="147144"/>
            <a:ext cx="8650341" cy="578069"/>
          </a:xfrm>
          <a:prstGeom prst="roundRect">
            <a:avLst>
              <a:gd name="adj" fmla="val 184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8734424" cy="619125"/>
          </a:xfrm>
        </p:spPr>
        <p:txBody>
          <a:bodyPr>
            <a:normAutofit/>
          </a:bodyPr>
          <a:lstStyle/>
          <a:p>
            <a:r>
              <a:rPr lang="en-US" dirty="0"/>
              <a:t>STORM DRAIN BASINS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42" t="7030" r="-209"/>
          <a:stretch/>
        </p:blipFill>
        <p:spPr>
          <a:xfrm>
            <a:off x="257452" y="843164"/>
            <a:ext cx="8476972" cy="58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0F31-E4AF-453D-BEA3-258FCCD3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77E499-7E6C-4F2A-B78C-0BD4CD14D27A}"/>
              </a:ext>
            </a:extLst>
          </p:cNvPr>
          <p:cNvSpPr txBox="1">
            <a:spLocks/>
          </p:cNvSpPr>
          <p:nvPr/>
        </p:nvSpPr>
        <p:spPr>
          <a:xfrm>
            <a:off x="0" y="133350"/>
            <a:ext cx="8734424" cy="619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STORM DRAIN UTILITY </a:t>
            </a:r>
            <a:endParaRPr lang="es-MX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EE606-1664-468D-AFB6-85EC0360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77138"/>
            <a:ext cx="9001125" cy="5724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83DA07-BD9A-4CE0-A0D0-EDFB8C735CF6}"/>
              </a:ext>
            </a:extLst>
          </p:cNvPr>
          <p:cNvSpPr txBox="1"/>
          <p:nvPr/>
        </p:nvSpPr>
        <p:spPr>
          <a:xfrm>
            <a:off x="336884" y="1652337"/>
            <a:ext cx="250256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MID-KAWEAH GSA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PROP 68 GRANT: $225,000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LID: $175,000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TOTAL: $400,000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02B09-D979-4CE3-B29F-459E6131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877138"/>
            <a:ext cx="8982075" cy="57435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625675-D694-4215-A344-6C9A667BA988}"/>
              </a:ext>
            </a:extLst>
          </p:cNvPr>
          <p:cNvSpPr/>
          <p:nvPr/>
        </p:nvSpPr>
        <p:spPr>
          <a:xfrm>
            <a:off x="3438525" y="1962150"/>
            <a:ext cx="3009900" cy="3057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517421-2821-4B56-BDCB-A1AA4798E54C}"/>
              </a:ext>
            </a:extLst>
          </p:cNvPr>
          <p:cNvCxnSpPr>
            <a:cxnSpLocks/>
          </p:cNvCxnSpPr>
          <p:nvPr/>
        </p:nvCxnSpPr>
        <p:spPr>
          <a:xfrm>
            <a:off x="403559" y="1652337"/>
            <a:ext cx="129841" cy="1193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A1183-D638-4A9A-ABB4-77E8EAD9E758}"/>
              </a:ext>
            </a:extLst>
          </p:cNvPr>
          <p:cNvCxnSpPr/>
          <p:nvPr/>
        </p:nvCxnSpPr>
        <p:spPr>
          <a:xfrm flipH="1" flipV="1">
            <a:off x="533400" y="1762125"/>
            <a:ext cx="2724150" cy="381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97E180-A051-448F-B8F7-86574C9AB313}"/>
              </a:ext>
            </a:extLst>
          </p:cNvPr>
          <p:cNvCxnSpPr/>
          <p:nvPr/>
        </p:nvCxnSpPr>
        <p:spPr>
          <a:xfrm flipH="1" flipV="1">
            <a:off x="3286125" y="1827930"/>
            <a:ext cx="457200" cy="44854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8E123D-A388-4B69-83B3-6C4524493E71}"/>
              </a:ext>
            </a:extLst>
          </p:cNvPr>
          <p:cNvCxnSpPr/>
          <p:nvPr/>
        </p:nvCxnSpPr>
        <p:spPr>
          <a:xfrm flipV="1">
            <a:off x="3848100" y="2295525"/>
            <a:ext cx="0" cy="2381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F8D8A5-6287-434E-B7AB-E2EBAF83E68A}"/>
              </a:ext>
            </a:extLst>
          </p:cNvPr>
          <p:cNvCxnSpPr/>
          <p:nvPr/>
        </p:nvCxnSpPr>
        <p:spPr>
          <a:xfrm>
            <a:off x="3743325" y="2276475"/>
            <a:ext cx="1143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decagon 22">
            <a:extLst>
              <a:ext uri="{FF2B5EF4-FFF2-40B4-BE49-F238E27FC236}">
                <a16:creationId xmlns:a16="http://schemas.microsoft.com/office/drawing/2014/main" id="{44CF3E35-478C-4775-8B6B-9B54288A04BB}"/>
              </a:ext>
            </a:extLst>
          </p:cNvPr>
          <p:cNvSpPr/>
          <p:nvPr/>
        </p:nvSpPr>
        <p:spPr>
          <a:xfrm>
            <a:off x="4367212" y="2131001"/>
            <a:ext cx="609597" cy="329048"/>
          </a:xfrm>
          <a:prstGeom prst="dodec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24" name="Dodecagon 23">
            <a:extLst>
              <a:ext uri="{FF2B5EF4-FFF2-40B4-BE49-F238E27FC236}">
                <a16:creationId xmlns:a16="http://schemas.microsoft.com/office/drawing/2014/main" id="{0B5FA4EB-31B3-4903-91A8-7727548B4367}"/>
              </a:ext>
            </a:extLst>
          </p:cNvPr>
          <p:cNvSpPr/>
          <p:nvPr/>
        </p:nvSpPr>
        <p:spPr>
          <a:xfrm>
            <a:off x="4543424" y="3353680"/>
            <a:ext cx="128588" cy="192261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decagon 24">
            <a:extLst>
              <a:ext uri="{FF2B5EF4-FFF2-40B4-BE49-F238E27FC236}">
                <a16:creationId xmlns:a16="http://schemas.microsoft.com/office/drawing/2014/main" id="{DB19CD4B-2607-4A11-8CA8-70D7F1C2573C}"/>
              </a:ext>
            </a:extLst>
          </p:cNvPr>
          <p:cNvSpPr/>
          <p:nvPr/>
        </p:nvSpPr>
        <p:spPr>
          <a:xfrm>
            <a:off x="4949612" y="2617918"/>
            <a:ext cx="128588" cy="192261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92E53-4024-4A90-8181-626B5723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F2588-B6F9-44B7-AB1E-1B16B448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041"/>
            <a:ext cx="9144000" cy="3953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FBA234-E3B6-4EA5-B70D-9201CF324278}"/>
              </a:ext>
            </a:extLst>
          </p:cNvPr>
          <p:cNvSpPr/>
          <p:nvPr/>
        </p:nvSpPr>
        <p:spPr>
          <a:xfrm>
            <a:off x="3613212" y="2876364"/>
            <a:ext cx="2050741" cy="337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779E3-CBE5-4A21-932A-0B5AC3796846}"/>
              </a:ext>
            </a:extLst>
          </p:cNvPr>
          <p:cNvSpPr/>
          <p:nvPr/>
        </p:nvSpPr>
        <p:spPr>
          <a:xfrm>
            <a:off x="168676" y="1970843"/>
            <a:ext cx="1367161" cy="1047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BA700-65F9-4DD2-8D08-6EA20EC645EA}"/>
              </a:ext>
            </a:extLst>
          </p:cNvPr>
          <p:cNvSpPr/>
          <p:nvPr/>
        </p:nvSpPr>
        <p:spPr>
          <a:xfrm>
            <a:off x="97654" y="3302493"/>
            <a:ext cx="1269507" cy="798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C9E1-F203-4D8C-B139-B6FC88358BAF}"/>
              </a:ext>
            </a:extLst>
          </p:cNvPr>
          <p:cNvSpPr txBox="1"/>
          <p:nvPr/>
        </p:nvSpPr>
        <p:spPr>
          <a:xfrm>
            <a:off x="6853561" y="2328597"/>
            <a:ext cx="9765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Well 11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9977D6EE-3FAB-4939-9B08-0E0B45C2A6B7}"/>
              </a:ext>
            </a:extLst>
          </p:cNvPr>
          <p:cNvSpPr/>
          <p:nvPr/>
        </p:nvSpPr>
        <p:spPr>
          <a:xfrm>
            <a:off x="3178206" y="3032832"/>
            <a:ext cx="435006" cy="1338311"/>
          </a:xfrm>
          <a:prstGeom prst="flowChartOffpage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2169C-05B0-47FC-8167-8877E50BFAC6}"/>
              </a:ext>
            </a:extLst>
          </p:cNvPr>
          <p:cNvSpPr/>
          <p:nvPr/>
        </p:nvSpPr>
        <p:spPr>
          <a:xfrm>
            <a:off x="7057748" y="2716567"/>
            <a:ext cx="452761" cy="159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ACF24-9CAC-4680-80BC-B5FBBD6EBB76}"/>
              </a:ext>
            </a:extLst>
          </p:cNvPr>
          <p:cNvSpPr txBox="1"/>
          <p:nvPr/>
        </p:nvSpPr>
        <p:spPr>
          <a:xfrm>
            <a:off x="2725446" y="2230033"/>
            <a:ext cx="13671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Mariposa Basin</a:t>
            </a:r>
          </a:p>
        </p:txBody>
      </p:sp>
    </p:spTree>
    <p:extLst>
      <p:ext uri="{BB962C8B-B14F-4D97-AF65-F5344CB8AC3E}">
        <p14:creationId xmlns:p14="http://schemas.microsoft.com/office/powerpoint/2010/main" val="5306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8593-736C-46BA-8D00-826DC4ED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DC08-6338-4BDC-B23A-424DB59DF78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A014A-1FE4-4913-A638-C2FCA0D9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1" y="822895"/>
            <a:ext cx="7848600" cy="576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7DDEC-4D35-45B8-8A9E-D362AB517618}"/>
              </a:ext>
            </a:extLst>
          </p:cNvPr>
          <p:cNvSpPr txBox="1"/>
          <p:nvPr/>
        </p:nvSpPr>
        <p:spPr>
          <a:xfrm>
            <a:off x="7155402" y="1322773"/>
            <a:ext cx="90552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Well 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7E7C8-F94C-40CE-BA20-DD0349D37908}"/>
              </a:ext>
            </a:extLst>
          </p:cNvPr>
          <p:cNvSpPr/>
          <p:nvPr/>
        </p:nvSpPr>
        <p:spPr>
          <a:xfrm>
            <a:off x="2547891" y="1322773"/>
            <a:ext cx="3764132" cy="1864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76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57150"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53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 10.3 Proposed Improvements to the Mariposa Storm Drain Basin</vt:lpstr>
      <vt:lpstr>STORM DRAIN BASINS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Department</dc:title>
  <dc:creator>Bret H</dc:creator>
  <cp:lastModifiedBy>Neyba Amezcua</cp:lastModifiedBy>
  <cp:revision>1</cp:revision>
  <cp:lastPrinted>2022-02-23T00:21:57Z</cp:lastPrinted>
  <dcterms:created xsi:type="dcterms:W3CDTF">2017-01-04T16:56:42Z</dcterms:created>
  <dcterms:modified xsi:type="dcterms:W3CDTF">2022-03-08T23:15:13Z</dcterms:modified>
</cp:coreProperties>
</file>