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8775700" cy="4940300"/>
  <p:notesSz cx="8775700" cy="49403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58653" y="1531493"/>
            <a:ext cx="7464742" cy="1037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17307" y="2766568"/>
            <a:ext cx="6147435" cy="1235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39102" y="1136269"/>
            <a:ext cx="3820191" cy="3260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522755" y="1136269"/>
            <a:ext cx="3820191" cy="3260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9119" y="1991664"/>
            <a:ext cx="1658512" cy="174379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928821" y="509438"/>
            <a:ext cx="6780656" cy="388223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32864" y="1638316"/>
            <a:ext cx="0" cy="1009650"/>
          </a:xfrm>
          <a:custGeom>
            <a:avLst/>
            <a:gdLst/>
            <a:ahLst/>
            <a:cxnLst/>
            <a:rect l="l" t="t" r="r" b="b"/>
            <a:pathLst>
              <a:path w="0" h="1009650">
                <a:moveTo>
                  <a:pt x="0" y="1009565"/>
                </a:moveTo>
                <a:lnTo>
                  <a:pt x="0" y="0"/>
                </a:lnTo>
              </a:path>
            </a:pathLst>
          </a:custGeom>
          <a:ln w="1832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791375" y="82667"/>
            <a:ext cx="0" cy="4718050"/>
          </a:xfrm>
          <a:custGeom>
            <a:avLst/>
            <a:gdLst/>
            <a:ahLst/>
            <a:cxnLst/>
            <a:rect l="l" t="t" r="r" b="b"/>
            <a:pathLst>
              <a:path w="0" h="4718050">
                <a:moveTo>
                  <a:pt x="0" y="4717424"/>
                </a:moveTo>
                <a:lnTo>
                  <a:pt x="0" y="0"/>
                </a:lnTo>
              </a:path>
            </a:pathLst>
          </a:custGeom>
          <a:ln w="320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23701" y="1652083"/>
            <a:ext cx="1553210" cy="0"/>
          </a:xfrm>
          <a:custGeom>
            <a:avLst/>
            <a:gdLst/>
            <a:ahLst/>
            <a:cxnLst/>
            <a:rect l="l" t="t" r="r" b="b"/>
            <a:pathLst>
              <a:path w="1553210" h="0">
                <a:moveTo>
                  <a:pt x="0" y="0"/>
                </a:moveTo>
                <a:lnTo>
                  <a:pt x="1553136" y="0"/>
                </a:lnTo>
              </a:path>
            </a:pathLst>
          </a:custGeom>
          <a:ln w="1835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102" y="197612"/>
            <a:ext cx="7903845" cy="7904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9102" y="1136269"/>
            <a:ext cx="7903845" cy="3260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985897" y="4594479"/>
            <a:ext cx="2810256" cy="247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39102" y="4594479"/>
            <a:ext cx="2019871" cy="247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323076" y="4594479"/>
            <a:ext cx="2019871" cy="247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68772" y="875836"/>
            <a:ext cx="1461770" cy="488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15799"/>
              </a:lnSpc>
              <a:spcBef>
                <a:spcPts val="100"/>
              </a:spcBef>
            </a:pPr>
            <a:r>
              <a:rPr dirty="0" sz="650">
                <a:solidFill>
                  <a:srgbClr val="3B3B3B"/>
                </a:solidFill>
                <a:latin typeface="Arial"/>
                <a:cs typeface="Arial"/>
              </a:rPr>
              <a:t>Proof</a:t>
            </a:r>
            <a:r>
              <a:rPr dirty="0" sz="650" spc="12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3B3B3B"/>
                </a:solidFill>
                <a:latin typeface="Arial"/>
                <a:cs typeface="Arial"/>
              </a:rPr>
              <a:t>of</a:t>
            </a:r>
            <a:r>
              <a:rPr dirty="0" sz="650" spc="16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3B3B3B"/>
                </a:solidFill>
                <a:latin typeface="Arial"/>
                <a:cs typeface="Arial"/>
              </a:rPr>
              <a:t>Concept</a:t>
            </a:r>
            <a:r>
              <a:rPr dirty="0" sz="650" spc="125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3B3B3B"/>
                </a:solidFill>
                <a:latin typeface="Arial"/>
                <a:cs typeface="Arial"/>
              </a:rPr>
              <a:t>running</a:t>
            </a:r>
            <a:r>
              <a:rPr dirty="0" sz="650" spc="8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4F4F4F"/>
                </a:solidFill>
                <a:latin typeface="Arial"/>
                <a:cs typeface="Arial"/>
              </a:rPr>
              <a:t>since</a:t>
            </a:r>
            <a:r>
              <a:rPr dirty="0" sz="650" spc="95">
                <a:solidFill>
                  <a:srgbClr val="4F4F4F"/>
                </a:solidFill>
                <a:latin typeface="Arial"/>
                <a:cs typeface="Arial"/>
              </a:rPr>
              <a:t> </a:t>
            </a:r>
            <a:r>
              <a:rPr dirty="0" sz="650" spc="-20">
                <a:solidFill>
                  <a:srgbClr val="3B3B3B"/>
                </a:solidFill>
                <a:latin typeface="Arial"/>
                <a:cs typeface="Arial"/>
              </a:rPr>
              <a:t>2019</a:t>
            </a:r>
            <a:r>
              <a:rPr dirty="0" sz="650" spc="50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3B3B3B"/>
                </a:solidFill>
                <a:latin typeface="Arial"/>
                <a:cs typeface="Arial"/>
              </a:rPr>
              <a:t>Final</a:t>
            </a:r>
            <a:r>
              <a:rPr dirty="0" sz="650" spc="5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3B3B3B"/>
                </a:solidFill>
                <a:latin typeface="Arial"/>
                <a:cs typeface="Arial"/>
              </a:rPr>
              <a:t>product</a:t>
            </a:r>
            <a:r>
              <a:rPr dirty="0" sz="650" spc="114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3B3B3B"/>
                </a:solidFill>
                <a:latin typeface="Arial"/>
                <a:cs typeface="Arial"/>
              </a:rPr>
              <a:t>does</a:t>
            </a:r>
            <a:r>
              <a:rPr dirty="0" sz="650" spc="10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3B3B3B"/>
                </a:solidFill>
                <a:latin typeface="Arial"/>
                <a:cs typeface="Arial"/>
              </a:rPr>
              <a:t>not</a:t>
            </a:r>
            <a:r>
              <a:rPr dirty="0" sz="650" spc="185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650" spc="-20">
                <a:solidFill>
                  <a:srgbClr val="3B3B3B"/>
                </a:solidFill>
                <a:latin typeface="Arial"/>
                <a:cs typeface="Arial"/>
              </a:rPr>
              <a:t>have</a:t>
            </a:r>
            <a:endParaRPr sz="650">
              <a:latin typeface="Arial"/>
              <a:cs typeface="Arial"/>
            </a:endParaRPr>
          </a:p>
          <a:p>
            <a:pPr algn="ctr" marL="113664" marR="127635">
              <a:lnSpc>
                <a:spcPts val="940"/>
              </a:lnSpc>
              <a:spcBef>
                <a:spcPts val="20"/>
              </a:spcBef>
            </a:pPr>
            <a:r>
              <a:rPr dirty="0" sz="650" spc="-30">
                <a:solidFill>
                  <a:srgbClr val="3B3B3B"/>
                </a:solidFill>
                <a:latin typeface="Arial"/>
                <a:cs typeface="Arial"/>
              </a:rPr>
              <a:t>LED</a:t>
            </a:r>
            <a:r>
              <a:rPr dirty="0" sz="650">
                <a:solidFill>
                  <a:srgbClr val="3B3B3B"/>
                </a:solidFill>
                <a:latin typeface="Arial"/>
                <a:cs typeface="Arial"/>
              </a:rPr>
              <a:t> light</a:t>
            </a:r>
            <a:r>
              <a:rPr dirty="0" sz="650" spc="4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700" spc="65">
                <a:solidFill>
                  <a:srgbClr val="3B3B3B"/>
                </a:solidFill>
                <a:latin typeface="Arial"/>
                <a:cs typeface="Arial"/>
              </a:rPr>
              <a:t>&amp;</a:t>
            </a:r>
            <a:r>
              <a:rPr dirty="0" sz="700" spc="15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3B3B3B"/>
                </a:solidFill>
                <a:latin typeface="Arial"/>
                <a:cs typeface="Arial"/>
              </a:rPr>
              <a:t>camera</a:t>
            </a:r>
            <a:r>
              <a:rPr dirty="0" sz="650" spc="8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4F4F4F"/>
                </a:solidFill>
                <a:latin typeface="Arial"/>
                <a:cs typeface="Arial"/>
              </a:rPr>
              <a:t>is</a:t>
            </a:r>
            <a:r>
              <a:rPr dirty="0" sz="650" spc="35">
                <a:solidFill>
                  <a:srgbClr val="4F4F4F"/>
                </a:solidFill>
                <a:latin typeface="Arial"/>
                <a:cs typeface="Arial"/>
              </a:rPr>
              <a:t> </a:t>
            </a:r>
            <a:r>
              <a:rPr dirty="0" sz="650" spc="-10">
                <a:solidFill>
                  <a:srgbClr val="3B3B3B"/>
                </a:solidFill>
                <a:latin typeface="Arial"/>
                <a:cs typeface="Arial"/>
              </a:rPr>
              <a:t>mounted</a:t>
            </a:r>
            <a:r>
              <a:rPr dirty="0" sz="650" spc="55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650" spc="55">
                <a:solidFill>
                  <a:srgbClr val="4F4F4F"/>
                </a:solidFill>
                <a:latin typeface="Arial"/>
                <a:cs typeface="Arial"/>
              </a:rPr>
              <a:t>with</a:t>
            </a:r>
            <a:r>
              <a:rPr dirty="0" sz="650" spc="60">
                <a:solidFill>
                  <a:srgbClr val="4F4F4F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1D1D1D"/>
                </a:solidFill>
                <a:latin typeface="Arial"/>
                <a:cs typeface="Arial"/>
              </a:rPr>
              <a:t>proper</a:t>
            </a:r>
            <a:r>
              <a:rPr dirty="0" sz="650" spc="16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3B3B3B"/>
                </a:solidFill>
                <a:latin typeface="Arial"/>
                <a:cs typeface="Arial"/>
              </a:rPr>
              <a:t>"L"</a:t>
            </a:r>
            <a:r>
              <a:rPr dirty="0" sz="650" spc="85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3B3B3B"/>
                </a:solidFill>
                <a:latin typeface="Arial"/>
                <a:cs typeface="Arial"/>
              </a:rPr>
              <a:t>pole</a:t>
            </a:r>
            <a:r>
              <a:rPr dirty="0" sz="650" spc="3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dirty="0" sz="650" spc="-10">
                <a:solidFill>
                  <a:srgbClr val="3B3B3B"/>
                </a:solidFill>
                <a:latin typeface="Arial"/>
                <a:cs typeface="Arial"/>
              </a:rPr>
              <a:t>bracket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2022-05-24T21:33:17Z</dcterms:created>
  <dcterms:modified xsi:type="dcterms:W3CDTF">2022-05-24T21:33:17Z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2022-05-24T00:00:00Z</vt:filetime>
  </property>
  <property fmtid="{D5CDD505-2E9C-101B-9397-08002B2CF9AE}" pid="3" name="Creator">
    <vt:lpwstr>Adobe Acrobat 22.1</vt:lpwstr>
  </property>
  <property fmtid="{D5CDD505-2E9C-101B-9397-08002B2CF9AE}" pid="4" name="LastSaved">
    <vt:filetime>2022-05-24T00:00:00Z</vt:filetime>
  </property>
</Properties>
</file>